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</p:sldMasterIdLst>
  <p:notesMasterIdLst>
    <p:notesMasterId r:id="rId17"/>
  </p:notesMasterIdLst>
  <p:handoutMasterIdLst>
    <p:handoutMasterId r:id="rId18"/>
  </p:handoutMasterIdLst>
  <p:sldIdLst>
    <p:sldId id="671" r:id="rId3"/>
    <p:sldId id="687" r:id="rId4"/>
    <p:sldId id="672" r:id="rId5"/>
    <p:sldId id="256" r:id="rId6"/>
    <p:sldId id="257" r:id="rId7"/>
    <p:sldId id="674" r:id="rId8"/>
    <p:sldId id="686" r:id="rId9"/>
    <p:sldId id="675" r:id="rId10"/>
    <p:sldId id="688" r:id="rId11"/>
    <p:sldId id="689" r:id="rId12"/>
    <p:sldId id="690" r:id="rId13"/>
    <p:sldId id="692" r:id="rId14"/>
    <p:sldId id="693" r:id="rId15"/>
    <p:sldId id="6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Full Version Here" id="{94AA114E-099E-4ABA-820D-FD67CB8EEC26}">
          <p14:sldIdLst>
            <p14:sldId id="671"/>
          </p14:sldIdLst>
        </p14:section>
        <p14:section name="Free Slides" id="{F6682067-203A-4295-8330-C82FB1477068}">
          <p14:sldIdLst>
            <p14:sldId id="687"/>
            <p14:sldId id="672"/>
            <p14:sldId id="256"/>
            <p14:sldId id="257"/>
            <p14:sldId id="674"/>
            <p14:sldId id="686"/>
            <p14:sldId id="675"/>
            <p14:sldId id="688"/>
            <p14:sldId id="689"/>
            <p14:sldId id="690"/>
            <p14:sldId id="692"/>
            <p14:sldId id="693"/>
            <p14:sldId id="68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A4339"/>
    <a:srgbClr val="FFFFFF"/>
    <a:srgbClr val="4375E5"/>
    <a:srgbClr val="FAFAFA"/>
    <a:srgbClr val="E5E1D8"/>
    <a:srgbClr val="E6E7E9"/>
    <a:srgbClr val="EBEEE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3CC301-E7A4-4158-ACFA-EFED7D681942}" v="1" dt="2021-11-14T23:03:49.072"/>
    <p1510:client id="{F34138CB-AAF9-4C33-B1CF-1F6048C5B7C6}" v="472" dt="2021-11-14T22:35:04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515" autoAdjust="0"/>
    <p:restoredTop sz="94660"/>
  </p:normalViewPr>
  <p:slideViewPr>
    <p:cSldViewPr snapToGrid="0">
      <p:cViewPr>
        <p:scale>
          <a:sx n="76" d="100"/>
          <a:sy n="76" d="100"/>
        </p:scale>
        <p:origin x="-480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sym Ait Chitt" userId="S::naitc086@uottawa.ca::611bf314-b33d-4a84-94c1-8f6f929204ea" providerId="AD" clId="Web-{F34138CB-AAF9-4C33-B1CF-1F6048C5B7C6}"/>
    <pc:docChg chg="addSld delSld modSld modSection">
      <pc:chgData name="Nassym Ait Chitt" userId="S::naitc086@uottawa.ca::611bf314-b33d-4a84-94c1-8f6f929204ea" providerId="AD" clId="Web-{F34138CB-AAF9-4C33-B1CF-1F6048C5B7C6}" dt="2021-11-14T22:35:04.846" v="270" actId="14100"/>
      <pc:docMkLst>
        <pc:docMk/>
      </pc:docMkLst>
      <pc:sldChg chg="addSp modSp del mod modClrScheme chgLayout">
        <pc:chgData name="Nassym Ait Chitt" userId="S::naitc086@uottawa.ca::611bf314-b33d-4a84-94c1-8f6f929204ea" providerId="AD" clId="Web-{F34138CB-AAF9-4C33-B1CF-1F6048C5B7C6}" dt="2021-11-14T22:07:39.940" v="3"/>
        <pc:sldMkLst>
          <pc:docMk/>
          <pc:sldMk cId="3323541601" sldId="684"/>
        </pc:sldMkLst>
        <pc:spChg chg="add mod">
          <ac:chgData name="Nassym Ait Chitt" userId="S::naitc086@uottawa.ca::611bf314-b33d-4a84-94c1-8f6f929204ea" providerId="AD" clId="Web-{F34138CB-AAF9-4C33-B1CF-1F6048C5B7C6}" dt="2021-11-14T22:07:22.299" v="2" actId="14100"/>
          <ac:spMkLst>
            <pc:docMk/>
            <pc:sldMk cId="3323541601" sldId="684"/>
            <ac:spMk id="2" creationId="{F66C0721-B14F-4228-829B-A7B2363F9F5E}"/>
          </ac:spMkLst>
        </pc:spChg>
        <pc:spChg chg="add">
          <ac:chgData name="Nassym Ait Chitt" userId="S::naitc086@uottawa.ca::611bf314-b33d-4a84-94c1-8f6f929204ea" providerId="AD" clId="Web-{F34138CB-AAF9-4C33-B1CF-1F6048C5B7C6}" dt="2021-11-14T22:07:18.064" v="1"/>
          <ac:spMkLst>
            <pc:docMk/>
            <pc:sldMk cId="3323541601" sldId="684"/>
            <ac:spMk id="3" creationId="{9EB751C7-8C62-4707-A1E7-02ED7B24BDDD}"/>
          </ac:spMkLst>
        </pc:spChg>
      </pc:sldChg>
      <pc:sldChg chg="addSp delSp modSp mod modClrScheme chgLayout">
        <pc:chgData name="Nassym Ait Chitt" userId="S::naitc086@uottawa.ca::611bf314-b33d-4a84-94c1-8f6f929204ea" providerId="AD" clId="Web-{F34138CB-AAF9-4C33-B1CF-1F6048C5B7C6}" dt="2021-11-14T22:35:04.846" v="270" actId="14100"/>
        <pc:sldMkLst>
          <pc:docMk/>
          <pc:sldMk cId="3323541601" sldId="685"/>
        </pc:sldMkLst>
        <pc:spChg chg="add del mod">
          <ac:chgData name="Nassym Ait Chitt" userId="S::naitc086@uottawa.ca::611bf314-b33d-4a84-94c1-8f6f929204ea" providerId="AD" clId="Web-{F34138CB-AAF9-4C33-B1CF-1F6048C5B7C6}" dt="2021-11-14T22:23:33.021" v="87"/>
          <ac:spMkLst>
            <pc:docMk/>
            <pc:sldMk cId="3323541601" sldId="685"/>
            <ac:spMk id="2" creationId="{2A46B2C5-17D3-42A9-95C9-3CB2CEA31649}"/>
          </ac:spMkLst>
        </pc:spChg>
        <pc:spChg chg="add del mod">
          <ac:chgData name="Nassym Ait Chitt" userId="S::naitc086@uottawa.ca::611bf314-b33d-4a84-94c1-8f6f929204ea" providerId="AD" clId="Web-{F34138CB-AAF9-4C33-B1CF-1F6048C5B7C6}" dt="2021-11-14T22:25:16.929" v="175"/>
          <ac:spMkLst>
            <pc:docMk/>
            <pc:sldMk cId="3323541601" sldId="685"/>
            <ac:spMk id="3" creationId="{49A1CAB8-A035-466F-BF54-D9B19373DD28}"/>
          </ac:spMkLst>
        </pc:spChg>
        <pc:spChg chg="add mod">
          <ac:chgData name="Nassym Ait Chitt" userId="S::naitc086@uottawa.ca::611bf314-b33d-4a84-94c1-8f6f929204ea" providerId="AD" clId="Web-{F34138CB-AAF9-4C33-B1CF-1F6048C5B7C6}" dt="2021-11-14T22:35:04.846" v="270" actId="14100"/>
          <ac:spMkLst>
            <pc:docMk/>
            <pc:sldMk cId="3323541601" sldId="685"/>
            <ac:spMk id="4" creationId="{521B1020-2DAA-4F64-90F9-E3332CA5039F}"/>
          </ac:spMkLst>
        </pc:spChg>
        <pc:spChg chg="add mod">
          <ac:chgData name="Nassym Ait Chitt" userId="S::naitc086@uottawa.ca::611bf314-b33d-4a84-94c1-8f6f929204ea" providerId="AD" clId="Web-{F34138CB-AAF9-4C33-B1CF-1F6048C5B7C6}" dt="2021-11-14T22:28:21.010" v="255" actId="1076"/>
          <ac:spMkLst>
            <pc:docMk/>
            <pc:sldMk cId="3323541601" sldId="685"/>
            <ac:spMk id="5" creationId="{88F18E6C-2919-4556-BBBB-1465F50566C6}"/>
          </ac:spMkLst>
        </pc:spChg>
      </pc:sldChg>
      <pc:sldChg chg="addSp delSp modSp add replId modTransition delAnim">
        <pc:chgData name="Nassym Ait Chitt" userId="S::naitc086@uottawa.ca::611bf314-b33d-4a84-94c1-8f6f929204ea" providerId="AD" clId="Web-{F34138CB-AAF9-4C33-B1CF-1F6048C5B7C6}" dt="2021-11-14T22:34:54.002" v="269" actId="1076"/>
        <pc:sldMkLst>
          <pc:docMk/>
          <pc:sldMk cId="508541878" sldId="693"/>
        </pc:sldMkLst>
        <pc:spChg chg="add del">
          <ac:chgData name="Nassym Ait Chitt" userId="S::naitc086@uottawa.ca::611bf314-b33d-4a84-94c1-8f6f929204ea" providerId="AD" clId="Web-{F34138CB-AAF9-4C33-B1CF-1F6048C5B7C6}" dt="2021-11-14T22:14:02.650" v="35"/>
          <ac:spMkLst>
            <pc:docMk/>
            <pc:sldMk cId="508541878" sldId="693"/>
            <ac:spMk id="2" creationId="{19307D70-10FA-4DC2-8A16-6B2D531742E3}"/>
          </ac:spMkLst>
        </pc:spChg>
        <pc:spChg chg="add del mod">
          <ac:chgData name="Nassym Ait Chitt" userId="S::naitc086@uottawa.ca::611bf314-b33d-4a84-94c1-8f6f929204ea" providerId="AD" clId="Web-{F34138CB-AAF9-4C33-B1CF-1F6048C5B7C6}" dt="2021-11-14T22:20:13.501" v="68"/>
          <ac:spMkLst>
            <pc:docMk/>
            <pc:sldMk cId="508541878" sldId="693"/>
            <ac:spMk id="3" creationId="{9E014E70-4F73-43BF-ADCC-0A68F8A7F9F5}"/>
          </ac:spMkLst>
        </pc:spChg>
        <pc:spChg chg="add del mod">
          <ac:chgData name="Nassym Ait Chitt" userId="S::naitc086@uottawa.ca::611bf314-b33d-4a84-94c1-8f6f929204ea" providerId="AD" clId="Web-{F34138CB-AAF9-4C33-B1CF-1F6048C5B7C6}" dt="2021-11-14T22:33:49.095" v="264"/>
          <ac:spMkLst>
            <pc:docMk/>
            <pc:sldMk cId="508541878" sldId="693"/>
            <ac:spMk id="4" creationId="{FD5AEC51-25D3-4737-99F8-505B25EF00A7}"/>
          </ac:spMkLst>
        </pc:spChg>
        <pc:spChg chg="mod">
          <ac:chgData name="Nassym Ait Chitt" userId="S::naitc086@uottawa.ca::611bf314-b33d-4a84-94c1-8f6f929204ea" providerId="AD" clId="Web-{F34138CB-AAF9-4C33-B1CF-1F6048C5B7C6}" dt="2021-11-14T22:34:54.002" v="269" actId="1076"/>
          <ac:spMkLst>
            <pc:docMk/>
            <pc:sldMk cId="508541878" sldId="693"/>
            <ac:spMk id="6" creationId="{00000000-0000-0000-0000-000000000000}"/>
          </ac:spMkLst>
        </pc:spChg>
        <pc:spChg chg="add del mod">
          <ac:chgData name="Nassym Ait Chitt" userId="S::naitc086@uottawa.ca::611bf314-b33d-4a84-94c1-8f6f929204ea" providerId="AD" clId="Web-{F34138CB-AAF9-4C33-B1CF-1F6048C5B7C6}" dt="2021-11-14T22:33:51.986" v="265"/>
          <ac:spMkLst>
            <pc:docMk/>
            <pc:sldMk cId="508541878" sldId="693"/>
            <ac:spMk id="7" creationId="{1F8DBC42-6400-400D-BD4F-6DCAFE9DADDF}"/>
          </ac:spMkLst>
        </pc:spChg>
        <pc:spChg chg="mod">
          <ac:chgData name="Nassym Ait Chitt" userId="S::naitc086@uottawa.ca::611bf314-b33d-4a84-94c1-8f6f929204ea" providerId="AD" clId="Web-{F34138CB-AAF9-4C33-B1CF-1F6048C5B7C6}" dt="2021-11-14T22:11:27.506" v="33" actId="14100"/>
          <ac:spMkLst>
            <pc:docMk/>
            <pc:sldMk cId="508541878" sldId="693"/>
            <ac:spMk id="17" creationId="{00000000-0000-0000-0000-000000000000}"/>
          </ac:spMkLst>
        </pc:spChg>
        <pc:spChg chg="del">
          <ac:chgData name="Nassym Ait Chitt" userId="S::naitc086@uottawa.ca::611bf314-b33d-4a84-94c1-8f6f929204ea" providerId="AD" clId="Web-{F34138CB-AAF9-4C33-B1CF-1F6048C5B7C6}" dt="2021-11-14T22:08:00.581" v="15"/>
          <ac:spMkLst>
            <pc:docMk/>
            <pc:sldMk cId="508541878" sldId="693"/>
            <ac:spMk id="23" creationId="{5323846E-28C5-4F47-89F6-5322918DE3A2}"/>
          </ac:spMkLst>
        </pc:spChg>
        <pc:spChg chg="del">
          <ac:chgData name="Nassym Ait Chitt" userId="S::naitc086@uottawa.ca::611bf314-b33d-4a84-94c1-8f6f929204ea" providerId="AD" clId="Web-{F34138CB-AAF9-4C33-B1CF-1F6048C5B7C6}" dt="2021-11-14T22:07:57.971" v="14"/>
          <ac:spMkLst>
            <pc:docMk/>
            <pc:sldMk cId="508541878" sldId="693"/>
            <ac:spMk id="24" creationId="{EFCF1246-D35F-41DF-9113-6BBB8E486C1C}"/>
          </ac:spMkLst>
        </pc:spChg>
        <pc:spChg chg="del">
          <ac:chgData name="Nassym Ait Chitt" userId="S::naitc086@uottawa.ca::611bf314-b33d-4a84-94c1-8f6f929204ea" providerId="AD" clId="Web-{F34138CB-AAF9-4C33-B1CF-1F6048C5B7C6}" dt="2021-11-14T22:07:56.643" v="13"/>
          <ac:spMkLst>
            <pc:docMk/>
            <pc:sldMk cId="508541878" sldId="693"/>
            <ac:spMk id="25" creationId="{59F7BA15-365D-44BC-904B-B8614A466431}"/>
          </ac:spMkLst>
        </pc:spChg>
        <pc:spChg chg="del">
          <ac:chgData name="Nassym Ait Chitt" userId="S::naitc086@uottawa.ca::611bf314-b33d-4a84-94c1-8f6f929204ea" providerId="AD" clId="Web-{F34138CB-AAF9-4C33-B1CF-1F6048C5B7C6}" dt="2021-11-14T22:08:04.659" v="16"/>
          <ac:spMkLst>
            <pc:docMk/>
            <pc:sldMk cId="508541878" sldId="693"/>
            <ac:spMk id="26" creationId="{BDCE44C4-4957-4EFA-A70E-4C65DF14F496}"/>
          </ac:spMkLst>
        </pc:spChg>
        <pc:spChg chg="del">
          <ac:chgData name="Nassym Ait Chitt" userId="S::naitc086@uottawa.ca::611bf314-b33d-4a84-94c1-8f6f929204ea" providerId="AD" clId="Web-{F34138CB-AAF9-4C33-B1CF-1F6048C5B7C6}" dt="2021-11-14T22:08:07.128" v="18"/>
          <ac:spMkLst>
            <pc:docMk/>
            <pc:sldMk cId="508541878" sldId="693"/>
            <ac:spMk id="27" creationId="{B4A0CD7C-60E0-42BD-A48C-8132C29BC21A}"/>
          </ac:spMkLst>
        </pc:spChg>
        <pc:spChg chg="del">
          <ac:chgData name="Nassym Ait Chitt" userId="S::naitc086@uottawa.ca::611bf314-b33d-4a84-94c1-8f6f929204ea" providerId="AD" clId="Web-{F34138CB-AAF9-4C33-B1CF-1F6048C5B7C6}" dt="2021-11-14T22:08:06.362" v="17"/>
          <ac:spMkLst>
            <pc:docMk/>
            <pc:sldMk cId="508541878" sldId="693"/>
            <ac:spMk id="28" creationId="{134479D9-5A51-40BF-A5F4-45C25715F2E5}"/>
          </ac:spMkLst>
        </pc:spChg>
        <pc:spChg chg="del">
          <ac:chgData name="Nassym Ait Chitt" userId="S::naitc086@uottawa.ca::611bf314-b33d-4a84-94c1-8f6f929204ea" providerId="AD" clId="Web-{F34138CB-AAF9-4C33-B1CF-1F6048C5B7C6}" dt="2021-11-14T22:08:15.675" v="19"/>
          <ac:spMkLst>
            <pc:docMk/>
            <pc:sldMk cId="508541878" sldId="693"/>
            <ac:spMk id="29" creationId="{105FF49B-71BC-41D2-B575-4C009013A45B}"/>
          </ac:spMkLst>
        </pc:spChg>
        <pc:spChg chg="del">
          <ac:chgData name="Nassym Ait Chitt" userId="S::naitc086@uottawa.ca::611bf314-b33d-4a84-94c1-8f6f929204ea" providerId="AD" clId="Web-{F34138CB-AAF9-4C33-B1CF-1F6048C5B7C6}" dt="2021-11-14T22:08:19.018" v="20"/>
          <ac:spMkLst>
            <pc:docMk/>
            <pc:sldMk cId="508541878" sldId="693"/>
            <ac:spMk id="30" creationId="{AF759414-5AB3-43D8-9B20-F37169858AF1}"/>
          </ac:spMkLst>
        </pc:spChg>
        <pc:picChg chg="mod">
          <ac:chgData name="Nassym Ait Chitt" userId="S::naitc086@uottawa.ca::611bf314-b33d-4a84-94c1-8f6f929204ea" providerId="AD" clId="Web-{F34138CB-AAF9-4C33-B1CF-1F6048C5B7C6}" dt="2021-11-14T22:34:49.737" v="268" actId="1076"/>
          <ac:picMkLst>
            <pc:docMk/>
            <pc:sldMk cId="508541878" sldId="693"/>
            <ac:picMk id="5" creationId="{00000000-0000-0000-0000-000000000000}"/>
          </ac:picMkLst>
        </pc:picChg>
      </pc:sldChg>
    </pc:docChg>
  </pc:docChgLst>
  <pc:docChgLst>
    <pc:chgData name="Mohamed Oussama El Malki" userId="S::oelma103@uottawa.ca::d1659128-5acd-49f0-8a67-ecb3ddbb5d5a" providerId="AD" clId="Web-{B63CC301-E7A4-4158-ACFA-EFED7D681942}"/>
    <pc:docChg chg="sldOrd">
      <pc:chgData name="Mohamed Oussama El Malki" userId="S::oelma103@uottawa.ca::d1659128-5acd-49f0-8a67-ecb3ddbb5d5a" providerId="AD" clId="Web-{B63CC301-E7A4-4158-ACFA-EFED7D681942}" dt="2021-11-14T23:03:49.072" v="0"/>
      <pc:docMkLst>
        <pc:docMk/>
      </pc:docMkLst>
      <pc:sldChg chg="ord">
        <pc:chgData name="Mohamed Oussama El Malki" userId="S::oelma103@uottawa.ca::d1659128-5acd-49f0-8a67-ecb3ddbb5d5a" providerId="AD" clId="Web-{B63CC301-E7A4-4158-ACFA-EFED7D681942}" dt="2021-11-14T23:03:49.072" v="0"/>
        <pc:sldMkLst>
          <pc:docMk/>
          <pc:sldMk cId="1766384018" sldId="6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4B2E20A-408D-43CD-832E-089A99FAF2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C2C6FE5-D5F1-4C7D-A983-C1EC77E9E0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EBA20-4FFF-437A-8946-C3712F43A036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E2A57CA-B6BA-4922-B9B6-595DF008A2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DD4240D-F961-474D-ABF1-F91E9F4CDA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7F44A-0D36-43EB-83FC-6FE4AEBA315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986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DB9DC-235D-45D3-A997-C9280D3DD92D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46E24-A79C-4110-80CA-E246C90331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131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50CC408-087E-45B4-8805-C4DCF1F29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532356" y="1546336"/>
            <a:ext cx="11188504" cy="4836698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DE0F3FE-DED7-4152-8BB3-C585E47F3F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78867" y="1671937"/>
            <a:ext cx="4495481" cy="29498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13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="" xmlns:a16="http://schemas.microsoft.com/office/drawing/2014/main" id="{07E2B123-BCF7-4E6C-9F22-631BA09AA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05500" y="501748"/>
            <a:ext cx="5784751" cy="5854504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D0D9661F-81E7-4B9B-B330-AF389912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706402"/>
            <a:ext cx="438150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9053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13">
            <a:extLst>
              <a:ext uri="{FF2B5EF4-FFF2-40B4-BE49-F238E27FC236}">
                <a16:creationId xmlns="" xmlns:a16="http://schemas.microsoft.com/office/drawing/2014/main" id="{770B6A93-D3BC-41F2-98E8-55605B0B230F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753312" y="1381126"/>
            <a:ext cx="2859241" cy="4068840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="" xmlns:a16="http://schemas.microsoft.com/office/drawing/2014/main" id="{24FE0339-8A0D-4C91-8B79-3DBFBF327E7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044352" y="3065778"/>
            <a:ext cx="1337069" cy="2844800"/>
          </a:xfrm>
          <a:prstGeom prst="roundRect">
            <a:avLst>
              <a:gd name="adj" fmla="val 10957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857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4" grpId="0" animBg="1"/>
      <p:bldP spid="24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50CC408-087E-45B4-8805-C4DCF1F29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532356" y="1546336"/>
            <a:ext cx="11188504" cy="4836698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DE0F3FE-DED7-4152-8BB3-C585E47F3F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78867" y="1671937"/>
            <a:ext cx="4495481" cy="29498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17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50CC408-087E-45B4-8805-C4DCF1F29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501748" y="1519554"/>
            <a:ext cx="11188504" cy="4836698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DE0F3FE-DED7-4152-8BB3-C585E47F3F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364966"/>
            <a:ext cx="2025748" cy="2493034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="" xmlns:a16="http://schemas.microsoft.com/office/drawing/2014/main" id="{141671C8-EEB3-4CF6-8E36-EFD4EBA41F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66254" y="4364966"/>
            <a:ext cx="2025746" cy="2493034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="" xmlns:a16="http://schemas.microsoft.com/office/drawing/2014/main" id="{222B56F1-571E-49D2-8591-334AEDD4B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36764" y="5584874"/>
            <a:ext cx="2625968" cy="1273126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="" xmlns:a16="http://schemas.microsoft.com/office/drawing/2014/main" id="{67CA7DA2-8184-4537-AE4F-8111286FD7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9270" y="5584874"/>
            <a:ext cx="2625968" cy="1273126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="" xmlns:a16="http://schemas.microsoft.com/office/drawing/2014/main" id="{DFFBC9B7-BC03-498A-B863-CF30EA72A3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73747" y="6077242"/>
            <a:ext cx="2044507" cy="780757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40197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61486F2-6A4A-4533-9D93-BF3684973D87}"/>
              </a:ext>
            </a:extLst>
          </p:cNvPr>
          <p:cNvSpPr/>
          <p:nvPr userDrawn="1"/>
        </p:nvSpPr>
        <p:spPr>
          <a:xfrm>
            <a:off x="0" y="0"/>
            <a:ext cx="59055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BBD1D967-43CE-49A2-B80A-E7066C334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659" y="1009504"/>
            <a:ext cx="3996697" cy="1808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0758CE-DD4B-417E-877C-04774219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257300"/>
            <a:ext cx="4381501" cy="21717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ADAEF38-E4F6-4324-A407-2E4DDD1767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-18759" y="5535271"/>
            <a:ext cx="3078700" cy="13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521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08BF0E6D-0416-4418-9D96-571DB527A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200145" y="2905274"/>
            <a:ext cx="3441232" cy="1044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0E148-4891-417A-B0C9-2FFFC327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0" y="1257300"/>
            <a:ext cx="5257800" cy="16031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F520288-FE1E-4F43-B254-C0E2E55F5D45}"/>
              </a:ext>
            </a:extLst>
          </p:cNvPr>
          <p:cNvSpPr/>
          <p:nvPr userDrawn="1"/>
        </p:nvSpPr>
        <p:spPr>
          <a:xfrm>
            <a:off x="1524000" y="1257300"/>
            <a:ext cx="3301218" cy="4266614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Picture Placeholder 8">
            <a:extLst>
              <a:ext uri="{FF2B5EF4-FFF2-40B4-BE49-F238E27FC236}">
                <a16:creationId xmlns="" xmlns:a16="http://schemas.microsoft.com/office/drawing/2014/main" id="{1C41D545-7AF0-4BD8-987E-AB67D4501C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089" y="1407063"/>
            <a:ext cx="2987040" cy="321651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8BFDC4E-8D80-4C84-AE57-D83B78D7F2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 flipV="1">
            <a:off x="1524001" y="5148008"/>
            <a:ext cx="3301218" cy="6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35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38D099-FB01-4EC8-9797-6A96E9F879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1747" y="501749"/>
            <a:ext cx="11188504" cy="2447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7ACE96-54FA-4AC2-B449-0F9276F2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200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2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71FEF47-E150-4D89-9767-665556AC9922}"/>
              </a:ext>
            </a:extLst>
          </p:cNvPr>
          <p:cNvSpPr/>
          <p:nvPr userDrawn="1"/>
        </p:nvSpPr>
        <p:spPr>
          <a:xfrm>
            <a:off x="501748" y="501748"/>
            <a:ext cx="11690252" cy="5862709"/>
          </a:xfrm>
          <a:prstGeom prst="rect">
            <a:avLst/>
          </a:prstGeom>
          <a:solidFill>
            <a:srgbClr val="E5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C54724-8B5C-473E-8240-2203367A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257300"/>
            <a:ext cx="487680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="" xmlns:a16="http://schemas.microsoft.com/office/drawing/2014/main" id="{4175094F-1C0C-4669-9D81-5F61324D0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42850" y="2883969"/>
            <a:ext cx="2049380" cy="128376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="" xmlns:a16="http://schemas.microsoft.com/office/drawing/2014/main" id="{49F49734-627C-4CD5-9AFB-9AE5E893C6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94058" y="2883969"/>
            <a:ext cx="2049380" cy="128376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="" xmlns:a16="http://schemas.microsoft.com/office/drawing/2014/main" id="{C3BFE5E0-747A-4BE6-8F72-6E70E30341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45266" y="2883969"/>
            <a:ext cx="2049380" cy="128376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2140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CA838F2-2EE7-45BF-B0D9-4E685080276C}"/>
              </a:ext>
            </a:extLst>
          </p:cNvPr>
          <p:cNvSpPr/>
          <p:nvPr userDrawn="1"/>
        </p:nvSpPr>
        <p:spPr>
          <a:xfrm>
            <a:off x="0" y="501748"/>
            <a:ext cx="3592230" cy="5862709"/>
          </a:xfrm>
          <a:prstGeom prst="rect">
            <a:avLst/>
          </a:prstGeom>
          <a:solidFill>
            <a:srgbClr val="E5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C54724-8B5C-473E-8240-2203367A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257300"/>
            <a:ext cx="487680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="" xmlns:a16="http://schemas.microsoft.com/office/drawing/2014/main" id="{4175094F-1C0C-4669-9D81-5F61324D0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42850" y="2883969"/>
            <a:ext cx="2049380" cy="128376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="" xmlns:a16="http://schemas.microsoft.com/office/drawing/2014/main" id="{49F49734-627C-4CD5-9AFB-9AE5E893C6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94058" y="2883969"/>
            <a:ext cx="2049380" cy="128376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="" xmlns:a16="http://schemas.microsoft.com/office/drawing/2014/main" id="{4F9276E1-75D6-44C3-9186-8A5B70B7C5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34374" y="501748"/>
            <a:ext cx="2555877" cy="5854504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3850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  <p:bldP spid="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1E44B12-BAF3-400D-A6DA-0546529A75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 flipH="1">
            <a:off x="501748" y="1519554"/>
            <a:ext cx="11188504" cy="4836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DF30EF-A684-415C-956F-AC0D44CD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08640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50CC408-087E-45B4-8805-C4DCF1F29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501748" y="1519554"/>
            <a:ext cx="11188504" cy="4836698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DE0F3FE-DED7-4152-8BB3-C585E47F3F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364966"/>
            <a:ext cx="2025748" cy="2493034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="" xmlns:a16="http://schemas.microsoft.com/office/drawing/2014/main" id="{141671C8-EEB3-4CF6-8E36-EFD4EBA41F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66254" y="4364966"/>
            <a:ext cx="2025746" cy="2493034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="" xmlns:a16="http://schemas.microsoft.com/office/drawing/2014/main" id="{222B56F1-571E-49D2-8591-334AEDD4B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36764" y="5584874"/>
            <a:ext cx="2625968" cy="1273126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="" xmlns:a16="http://schemas.microsoft.com/office/drawing/2014/main" id="{67CA7DA2-8184-4537-AE4F-8111286FD7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9270" y="5584874"/>
            <a:ext cx="2625968" cy="1273126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="" xmlns:a16="http://schemas.microsoft.com/office/drawing/2014/main" id="{DFFBC9B7-BC03-498A-B863-CF30EA72A3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73747" y="6077242"/>
            <a:ext cx="2044507" cy="780757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86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42A42BD-788F-46F5-97E5-5C0A543AD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1747" y="501749"/>
            <a:ext cx="11188504" cy="2447485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="" xmlns:a16="http://schemas.microsoft.com/office/drawing/2014/main" id="{2EF6C145-010A-408B-82F2-FA9A29C441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5754" y="785192"/>
            <a:ext cx="5287616" cy="52876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12700" dist="25400" dir="2700000" algn="t" rotWithShape="0">
              <a:prstClr val="black">
                <a:alpha val="3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947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="" xmlns:a16="http://schemas.microsoft.com/office/drawing/2014/main" id="{07E2B123-BCF7-4E6C-9F22-631BA09AA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05500" y="501748"/>
            <a:ext cx="5784751" cy="5854504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D0D9661F-81E7-4B9B-B330-AF389912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706402"/>
            <a:ext cx="438150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14977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13">
            <a:extLst>
              <a:ext uri="{FF2B5EF4-FFF2-40B4-BE49-F238E27FC236}">
                <a16:creationId xmlns="" xmlns:a16="http://schemas.microsoft.com/office/drawing/2014/main" id="{770B6A93-D3BC-41F2-98E8-55605B0B230F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753312" y="1381126"/>
            <a:ext cx="2859241" cy="4068840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="" xmlns:a16="http://schemas.microsoft.com/office/drawing/2014/main" id="{24FE0339-8A0D-4C91-8B79-3DBFBF327E7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044352" y="3065778"/>
            <a:ext cx="1337069" cy="2844800"/>
          </a:xfrm>
          <a:prstGeom prst="roundRect">
            <a:avLst>
              <a:gd name="adj" fmla="val 10957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114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4" grpId="0" animBg="1"/>
      <p:bldP spid="24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61486F2-6A4A-4533-9D93-BF3684973D87}"/>
              </a:ext>
            </a:extLst>
          </p:cNvPr>
          <p:cNvSpPr/>
          <p:nvPr userDrawn="1"/>
        </p:nvSpPr>
        <p:spPr>
          <a:xfrm>
            <a:off x="0" y="0"/>
            <a:ext cx="59055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BBD1D967-43CE-49A2-B80A-E7066C334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659" y="1009504"/>
            <a:ext cx="3996697" cy="1808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0758CE-DD4B-417E-877C-04774219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257300"/>
            <a:ext cx="4381501" cy="21717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ADAEF38-E4F6-4324-A407-2E4DDD1767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-18759" y="5535271"/>
            <a:ext cx="3078700" cy="13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106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08BF0E6D-0416-4418-9D96-571DB527A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200145" y="2905274"/>
            <a:ext cx="3441232" cy="1044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0E148-4891-417A-B0C9-2FFFC327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0" y="1257300"/>
            <a:ext cx="5257800" cy="16031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F520288-FE1E-4F43-B254-C0E2E55F5D45}"/>
              </a:ext>
            </a:extLst>
          </p:cNvPr>
          <p:cNvSpPr/>
          <p:nvPr userDrawn="1"/>
        </p:nvSpPr>
        <p:spPr>
          <a:xfrm>
            <a:off x="1524000" y="1257300"/>
            <a:ext cx="3301218" cy="4266614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="" xmlns:a16="http://schemas.microsoft.com/office/drawing/2014/main" id="{1C41D545-7AF0-4BD8-987E-AB67D4501C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089" y="1407063"/>
            <a:ext cx="2987040" cy="321651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8BFDC4E-8D80-4C84-AE57-D83B78D7F2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 flipV="1">
            <a:off x="1524001" y="5148008"/>
            <a:ext cx="3301218" cy="6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469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38D099-FB01-4EC8-9797-6A96E9F879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1747" y="501749"/>
            <a:ext cx="11188504" cy="2447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7ACE96-54FA-4AC2-B449-0F9276F2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181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2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71FEF47-E150-4D89-9767-665556AC9922}"/>
              </a:ext>
            </a:extLst>
          </p:cNvPr>
          <p:cNvSpPr/>
          <p:nvPr userDrawn="1"/>
        </p:nvSpPr>
        <p:spPr>
          <a:xfrm>
            <a:off x="501748" y="501748"/>
            <a:ext cx="11690252" cy="5862709"/>
          </a:xfrm>
          <a:prstGeom prst="rect">
            <a:avLst/>
          </a:prstGeom>
          <a:solidFill>
            <a:srgbClr val="E5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C54724-8B5C-473E-8240-2203367A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257300"/>
            <a:ext cx="487680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="" xmlns:a16="http://schemas.microsoft.com/office/drawing/2014/main" id="{4175094F-1C0C-4669-9D81-5F61324D0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42850" y="2883969"/>
            <a:ext cx="2049380" cy="128376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="" xmlns:a16="http://schemas.microsoft.com/office/drawing/2014/main" id="{49F49734-627C-4CD5-9AFB-9AE5E893C6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94058" y="2883969"/>
            <a:ext cx="2049380" cy="128376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="" xmlns:a16="http://schemas.microsoft.com/office/drawing/2014/main" id="{C3BFE5E0-747A-4BE6-8F72-6E70E30341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45266" y="2883969"/>
            <a:ext cx="2049380" cy="128376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72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CA838F2-2EE7-45BF-B0D9-4E685080276C}"/>
              </a:ext>
            </a:extLst>
          </p:cNvPr>
          <p:cNvSpPr/>
          <p:nvPr userDrawn="1"/>
        </p:nvSpPr>
        <p:spPr>
          <a:xfrm>
            <a:off x="0" y="501748"/>
            <a:ext cx="3592230" cy="5862709"/>
          </a:xfrm>
          <a:prstGeom prst="rect">
            <a:avLst/>
          </a:prstGeom>
          <a:solidFill>
            <a:srgbClr val="E5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C54724-8B5C-473E-8240-2203367A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257300"/>
            <a:ext cx="487680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="" xmlns:a16="http://schemas.microsoft.com/office/drawing/2014/main" id="{4175094F-1C0C-4669-9D81-5F61324D0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42850" y="2883969"/>
            <a:ext cx="2049380" cy="128376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="" xmlns:a16="http://schemas.microsoft.com/office/drawing/2014/main" id="{49F49734-627C-4CD5-9AFB-9AE5E893C6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94058" y="2883969"/>
            <a:ext cx="2049380" cy="1283769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>
            <a:outerShdw blurRad="12700" dist="254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="" xmlns:a16="http://schemas.microsoft.com/office/drawing/2014/main" id="{4F9276E1-75D6-44C3-9186-8A5B70B7C5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34374" y="501748"/>
            <a:ext cx="2555877" cy="5854504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effectLst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452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1E44B12-BAF3-400D-A6DA-0546529A75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 flipH="1">
            <a:off x="501748" y="1519554"/>
            <a:ext cx="11188504" cy="4836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DF30EF-A684-415C-956F-AC0D44CD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02039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42A42BD-788F-46F5-97E5-5C0A543AD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1747" y="501749"/>
            <a:ext cx="11188504" cy="2447485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="" xmlns:a16="http://schemas.microsoft.com/office/drawing/2014/main" id="{2EF6C145-010A-408B-82F2-FA9A29C441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5754" y="785192"/>
            <a:ext cx="5287616" cy="52876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12700" dist="25400" dir="2700000" algn="t" rotWithShape="0">
              <a:prstClr val="black">
                <a:alpha val="3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927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18D8587-AC54-4B46-B7D7-88286B4845D4}"/>
              </a:ext>
            </a:extLst>
          </p:cNvPr>
          <p:cNvSpPr/>
          <p:nvPr userDrawn="1"/>
        </p:nvSpPr>
        <p:spPr>
          <a:xfrm>
            <a:off x="501748" y="501748"/>
            <a:ext cx="11188504" cy="58627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4425D34-B83E-4026-889E-E6EAA78D4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257300"/>
            <a:ext cx="9639301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668A35-430F-46F7-A645-92920D3B2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428999"/>
            <a:ext cx="9639300" cy="23241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86221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650" r:id="rId2"/>
    <p:sldLayoutId id="2147483653" r:id="rId3"/>
    <p:sldLayoutId id="2147483655" r:id="rId4"/>
    <p:sldLayoutId id="2147483667" r:id="rId5"/>
    <p:sldLayoutId id="2147483672" r:id="rId6"/>
    <p:sldLayoutId id="2147483673" r:id="rId7"/>
    <p:sldLayoutId id="2147483714" r:id="rId8"/>
    <p:sldLayoutId id="2147483695" r:id="rId9"/>
    <p:sldLayoutId id="2147483678" r:id="rId10"/>
    <p:sldLayoutId id="214748370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3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3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3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3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7032" userDrawn="1">
          <p15:clr>
            <a:srgbClr val="F26B43"/>
          </p15:clr>
        </p15:guide>
        <p15:guide id="4" pos="3720" userDrawn="1">
          <p15:clr>
            <a:srgbClr val="F26B43"/>
          </p15:clr>
        </p15:guide>
        <p15:guide id="5" pos="4032" userDrawn="1">
          <p15:clr>
            <a:srgbClr val="F26B43"/>
          </p15:clr>
        </p15:guide>
        <p15:guide id="6" pos="4344" userDrawn="1">
          <p15:clr>
            <a:srgbClr val="F26B43"/>
          </p15:clr>
        </p15:guide>
        <p15:guide id="7" orient="horz" pos="792" userDrawn="1">
          <p15:clr>
            <a:srgbClr val="F26B43"/>
          </p15:clr>
        </p15:guide>
        <p15:guide id="8" orient="horz" pos="36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18D8587-AC54-4B46-B7D7-88286B4845D4}"/>
              </a:ext>
            </a:extLst>
          </p:cNvPr>
          <p:cNvSpPr/>
          <p:nvPr userDrawn="1"/>
        </p:nvSpPr>
        <p:spPr>
          <a:xfrm>
            <a:off x="501748" y="501748"/>
            <a:ext cx="11188504" cy="58627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4425D34-B83E-4026-889E-E6EAA78D4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257300"/>
            <a:ext cx="9639301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668A35-430F-46F7-A645-92920D3B2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428999"/>
            <a:ext cx="9639300" cy="23241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67089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3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3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3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3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7032" userDrawn="1">
          <p15:clr>
            <a:srgbClr val="F26B43"/>
          </p15:clr>
        </p15:guide>
        <p15:guide id="4" pos="3720" userDrawn="1">
          <p15:clr>
            <a:srgbClr val="F26B43"/>
          </p15:clr>
        </p15:guide>
        <p15:guide id="5" pos="4032" userDrawn="1">
          <p15:clr>
            <a:srgbClr val="F26B43"/>
          </p15:clr>
        </p15:guide>
        <p15:guide id="6" pos="4344" userDrawn="1">
          <p15:clr>
            <a:srgbClr val="F26B43"/>
          </p15:clr>
        </p15:guide>
        <p15:guide id="7" orient="horz" pos="792" userDrawn="1">
          <p15:clr>
            <a:srgbClr val="F26B43"/>
          </p15:clr>
        </p15:guide>
        <p15:guide id="8" orient="horz" pos="36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631583" y="2626921"/>
            <a:ext cx="6928834" cy="1604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</a:pPr>
            <a:r>
              <a:rPr lang="fr-FR" sz="96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CUP-FFEE</a:t>
            </a:r>
          </a:p>
        </p:txBody>
      </p:sp>
    </p:spTree>
    <p:extLst>
      <p:ext uri="{BB962C8B-B14F-4D97-AF65-F5344CB8AC3E}">
        <p14:creationId xmlns:p14="http://schemas.microsoft.com/office/powerpoint/2010/main" xmlns="" val="2615941242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1035" y="139152"/>
            <a:ext cx="7804597" cy="27583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8805" y="1149125"/>
            <a:ext cx="67455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stage are we in ?</a:t>
            </a:r>
          </a:p>
          <a:p>
            <a:pPr algn="ctr"/>
            <a:endParaRPr lang="fr-FR" sz="4400"/>
          </a:p>
        </p:txBody>
      </p:sp>
      <p:sp>
        <p:nvSpPr>
          <p:cNvPr id="17" name="ZoneTexte 16"/>
          <p:cNvSpPr txBox="1"/>
          <p:nvPr/>
        </p:nvSpPr>
        <p:spPr>
          <a:xfrm>
            <a:off x="11039475" y="139153"/>
            <a:ext cx="111965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fr-FR" sz="1200" err="1"/>
              <a:t>Taha</a:t>
            </a:r>
            <a:r>
              <a:rPr lang="fr-FR" sz="1200"/>
              <a:t> </a:t>
            </a:r>
            <a:r>
              <a:rPr lang="fr-FR" sz="1200" err="1"/>
              <a:t>Talha</a:t>
            </a:r>
            <a:endParaRPr lang="fr-FR" sz="1200"/>
          </a:p>
        </p:txBody>
      </p:sp>
      <p:sp>
        <p:nvSpPr>
          <p:cNvPr id="2" name="Rectangle 1"/>
          <p:cNvSpPr/>
          <p:nvPr/>
        </p:nvSpPr>
        <p:spPr>
          <a:xfrm>
            <a:off x="2218489" y="2821822"/>
            <a:ext cx="7704000" cy="2476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 vers le bas 2"/>
          <p:cNvSpPr/>
          <p:nvPr/>
        </p:nvSpPr>
        <p:spPr>
          <a:xfrm>
            <a:off x="2136661" y="3063245"/>
            <a:ext cx="428625" cy="504825"/>
          </a:xfrm>
          <a:prstGeom prst="downArrow">
            <a:avLst>
              <a:gd name="adj1" fmla="val 58889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vers le bas 7"/>
          <p:cNvSpPr/>
          <p:nvPr/>
        </p:nvSpPr>
        <p:spPr>
          <a:xfrm>
            <a:off x="9603401" y="3074233"/>
            <a:ext cx="428625" cy="54000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1150180" y="3574298"/>
            <a:ext cx="2486025" cy="229552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b="1"/>
          </a:p>
        </p:txBody>
      </p:sp>
      <p:sp>
        <p:nvSpPr>
          <p:cNvPr id="10" name="Rectangle à coins arrondis 9"/>
          <p:cNvSpPr/>
          <p:nvPr/>
        </p:nvSpPr>
        <p:spPr>
          <a:xfrm>
            <a:off x="8604136" y="3598109"/>
            <a:ext cx="2486025" cy="224790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319357" y="4002491"/>
            <a:ext cx="219551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ctr">
              <a:buClr>
                <a:schemeClr val="bg1"/>
              </a:buClr>
              <a:buFont typeface="Arial" pitchFamily="34" charset="0"/>
              <a:buChar char="•"/>
            </a:pPr>
            <a:r>
              <a:rPr lang="fr-FR" sz="16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Making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our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buisness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strategy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71450" indent="-171450" algn="ctr">
              <a:buClr>
                <a:schemeClr val="bg1"/>
              </a:buClr>
              <a:buFont typeface="Arial" pitchFamily="34" charset="0"/>
              <a:buChar char="•"/>
            </a:pP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product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71450" indent="-171450" algn="ctr">
              <a:buClr>
                <a:schemeClr val="bg1"/>
              </a:buClr>
              <a:buFont typeface="Arial" pitchFamily="34" charset="0"/>
              <a:buChar char="•"/>
            </a:pP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Looking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investors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71450" indent="-171450" algn="ctr">
              <a:buClr>
                <a:schemeClr val="bg1"/>
              </a:buClr>
              <a:buFont typeface="Arial" pitchFamily="34" charset="0"/>
              <a:buChar char="•"/>
            </a:pPr>
            <a:endParaRPr lang="fr-FR" sz="1600" i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1450" indent="-171450" algn="ctr">
              <a:buClr>
                <a:schemeClr val="bg1"/>
              </a:buClr>
              <a:buFont typeface="Arial" pitchFamily="34" charset="0"/>
              <a:buChar char="•"/>
            </a:pPr>
            <a:endParaRPr lang="fr-FR" sz="1600" i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1450" indent="-171450" algn="ctr">
              <a:buClr>
                <a:schemeClr val="bg1"/>
              </a:buClr>
              <a:buFont typeface="Arial" pitchFamily="34" charset="0"/>
              <a:buChar char="•"/>
            </a:pPr>
            <a:endParaRPr lang="fr-FR" sz="1600" i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819032" y="3895304"/>
            <a:ext cx="210654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ctr">
              <a:buClr>
                <a:schemeClr val="bg1"/>
              </a:buClr>
              <a:buFont typeface="Arial" pitchFamily="34" charset="0"/>
              <a:buChar char="•"/>
            </a:pP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Publishing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 marketing </a:t>
            </a: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website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71450" indent="-171450" algn="ctr">
              <a:buClr>
                <a:schemeClr val="bg1"/>
              </a:buClr>
              <a:buFont typeface="Arial" pitchFamily="34" charset="0"/>
              <a:buChar char="•"/>
            </a:pP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Looking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distributors, retailers and suppliers.</a:t>
            </a:r>
            <a:endParaRPr lang="fr-FR" sz="1600" i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1450" indent="-171450" algn="ctr">
              <a:buClr>
                <a:schemeClr val="bg1"/>
              </a:buClr>
              <a:buFont typeface="Arial" pitchFamily="34" charset="0"/>
              <a:buChar char="•"/>
            </a:pP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Analising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i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market</a:t>
            </a:r>
            <a:r>
              <a:rPr lang="fr-FR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9707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1035" y="139153"/>
            <a:ext cx="7804597" cy="27583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99890" y="1141300"/>
            <a:ext cx="674557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3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marketing website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0740056" y="267680"/>
            <a:ext cx="1048533" cy="204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fr-FR" sz="1200"/>
              <a:t>Solin Maaroof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3368D1AB-630F-46AB-A0B2-36A33336D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1392" y="3276600"/>
            <a:ext cx="8869216" cy="27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574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8186" y="685925"/>
            <a:ext cx="7804597" cy="27583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17041" y="1688072"/>
            <a:ext cx="674557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3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Business Model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0740056" y="267680"/>
            <a:ext cx="1048533" cy="204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fr-FR" sz="1200"/>
              <a:t>Solin Maaroof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5323846E-28C5-4F47-89F6-5322918DE3A2}"/>
              </a:ext>
            </a:extLst>
          </p:cNvPr>
          <p:cNvSpPr/>
          <p:nvPr/>
        </p:nvSpPr>
        <p:spPr>
          <a:xfrm>
            <a:off x="2537011" y="3512487"/>
            <a:ext cx="1649506" cy="1531063"/>
          </a:xfrm>
          <a:prstGeom prst="ellipse">
            <a:avLst/>
          </a:prstGeom>
          <a:solidFill>
            <a:srgbClr val="5A4339"/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FCF1246-D35F-41DF-9113-6BBB8E486C1C}"/>
              </a:ext>
            </a:extLst>
          </p:cNvPr>
          <p:cNvSpPr txBox="1"/>
          <p:nvPr/>
        </p:nvSpPr>
        <p:spPr>
          <a:xfrm>
            <a:off x="2792505" y="4141570"/>
            <a:ext cx="1138518" cy="272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</a:rPr>
              <a:t>Strengths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59F7BA15-365D-44BC-904B-B8614A466431}"/>
              </a:ext>
            </a:extLst>
          </p:cNvPr>
          <p:cNvSpPr/>
          <p:nvPr/>
        </p:nvSpPr>
        <p:spPr>
          <a:xfrm>
            <a:off x="4442011" y="3508103"/>
            <a:ext cx="1649506" cy="15310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DCE44C4-4957-4EFA-A70E-4C65DF14F496}"/>
              </a:ext>
            </a:extLst>
          </p:cNvPr>
          <p:cNvSpPr txBox="1"/>
          <p:nvPr/>
        </p:nvSpPr>
        <p:spPr>
          <a:xfrm>
            <a:off x="4645958" y="4137186"/>
            <a:ext cx="1241612" cy="272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</a:rPr>
              <a:t>Weaknesses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B4A0CD7C-60E0-42BD-A48C-8132C29BC21A}"/>
              </a:ext>
            </a:extLst>
          </p:cNvPr>
          <p:cNvSpPr/>
          <p:nvPr/>
        </p:nvSpPr>
        <p:spPr>
          <a:xfrm>
            <a:off x="6295464" y="3499533"/>
            <a:ext cx="1649506" cy="1531063"/>
          </a:xfrm>
          <a:prstGeom prst="ellipse">
            <a:avLst/>
          </a:prstGeom>
          <a:solidFill>
            <a:srgbClr val="5A4339"/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34479D9-5A51-40BF-A5F4-45C25715F2E5}"/>
              </a:ext>
            </a:extLst>
          </p:cNvPr>
          <p:cNvSpPr txBox="1"/>
          <p:nvPr/>
        </p:nvSpPr>
        <p:spPr>
          <a:xfrm>
            <a:off x="6481481" y="4128616"/>
            <a:ext cx="1277471" cy="272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</a:rPr>
              <a:t>Opportunities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105FF49B-71BC-41D2-B575-4C009013A45B}"/>
              </a:ext>
            </a:extLst>
          </p:cNvPr>
          <p:cNvSpPr/>
          <p:nvPr/>
        </p:nvSpPr>
        <p:spPr>
          <a:xfrm>
            <a:off x="8148917" y="3499531"/>
            <a:ext cx="1649506" cy="15310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F759414-5AB3-43D8-9B20-F37169858AF1}"/>
              </a:ext>
            </a:extLst>
          </p:cNvPr>
          <p:cNvSpPr txBox="1"/>
          <p:nvPr/>
        </p:nvSpPr>
        <p:spPr>
          <a:xfrm>
            <a:off x="8404411" y="4128614"/>
            <a:ext cx="1138518" cy="272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xmlns="" val="269759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6826" y="2259892"/>
            <a:ext cx="7804597" cy="27583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42025" y="3049678"/>
            <a:ext cx="6745576" cy="75405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3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Our Team</a:t>
            </a:r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10740056" y="267680"/>
            <a:ext cx="1148467" cy="2046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fr-FR" sz="1200" err="1"/>
              <a:t>Nassym</a:t>
            </a:r>
            <a:r>
              <a:rPr lang="fr-FR" sz="1200"/>
              <a:t> Ait </a:t>
            </a:r>
            <a:r>
              <a:rPr lang="fr-FR" sz="1200" err="1"/>
              <a:t>Chitt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xmlns="" val="5085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21B1020-2DAA-4F64-90F9-E3332CA5039F}"/>
              </a:ext>
            </a:extLst>
          </p:cNvPr>
          <p:cNvSpPr/>
          <p:nvPr/>
        </p:nvSpPr>
        <p:spPr>
          <a:xfrm>
            <a:off x="4045315" y="2327693"/>
            <a:ext cx="4074824" cy="23884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8F18E6C-2919-4556-BBBB-1465F50566C6}"/>
              </a:ext>
            </a:extLst>
          </p:cNvPr>
          <p:cNvSpPr txBox="1"/>
          <p:nvPr/>
        </p:nvSpPr>
        <p:spPr>
          <a:xfrm>
            <a:off x="4622904" y="2611724"/>
            <a:ext cx="2943068" cy="1818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</a:pPr>
            <a:r>
              <a:rPr lang="en-US" sz="2000">
                <a:solidFill>
                  <a:schemeClr val="bg2"/>
                </a:solidFill>
              </a:rPr>
              <a:t>We look forward to seeing you try our products, if you have any questions do not hesitate to contact us </a:t>
            </a:r>
            <a:endParaRPr lang="en-US" sz="2000">
              <a:solidFill>
                <a:schemeClr val="bg2"/>
              </a:solidFill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35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2F0C737-3008-4FB6-9993-EF7BB9CAC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0296" y="90121"/>
            <a:ext cx="7663730" cy="350533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C3C1196B-0CAC-4CAC-8885-446679CE1263}"/>
              </a:ext>
            </a:extLst>
          </p:cNvPr>
          <p:cNvSpPr txBox="1"/>
          <p:nvPr/>
        </p:nvSpPr>
        <p:spPr>
          <a:xfrm>
            <a:off x="2937633" y="1302514"/>
            <a:ext cx="5725863" cy="13557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54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What’s CUP-FFEE</a:t>
            </a:r>
          </a:p>
          <a:p>
            <a:pPr algn="l">
              <a:lnSpc>
                <a:spcPct val="120000"/>
              </a:lnSpc>
              <a:spcBef>
                <a:spcPts val="1200"/>
              </a:spcBef>
            </a:pPr>
            <a:endParaRPr lang="fr-MA" sz="120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66D26C02-97A6-4A67-819C-FE16C0D92F47}"/>
              </a:ext>
            </a:extLst>
          </p:cNvPr>
          <p:cNvSpPr txBox="1"/>
          <p:nvPr/>
        </p:nvSpPr>
        <p:spPr>
          <a:xfrm>
            <a:off x="1305017" y="4052129"/>
            <a:ext cx="9561251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CUP-FFEE is an Ottawa-based start-up, that creates coffee cups from recycled coffee  grounds.</a:t>
            </a:r>
            <a:endParaRPr lang="fr-MA" sz="240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84B6F30E-65CF-405A-9098-AE0B313B3F53}"/>
              </a:ext>
            </a:extLst>
          </p:cNvPr>
          <p:cNvSpPr txBox="1"/>
          <p:nvPr/>
        </p:nvSpPr>
        <p:spPr>
          <a:xfrm>
            <a:off x="10733702" y="276800"/>
            <a:ext cx="2073498" cy="204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fr-FR" sz="1200"/>
              <a:t>Anas El Malki</a:t>
            </a:r>
          </a:p>
        </p:txBody>
      </p:sp>
    </p:spTree>
    <p:extLst>
      <p:ext uri="{BB962C8B-B14F-4D97-AF65-F5344CB8AC3E}">
        <p14:creationId xmlns:p14="http://schemas.microsoft.com/office/powerpoint/2010/main" xmlns="" val="232481831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1034" y="1851760"/>
            <a:ext cx="7804597" cy="27583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BDB3469-4A45-45AE-A445-90E8573A90B0}"/>
              </a:ext>
            </a:extLst>
          </p:cNvPr>
          <p:cNvSpPr txBox="1"/>
          <p:nvPr/>
        </p:nvSpPr>
        <p:spPr>
          <a:xfrm>
            <a:off x="3173232" y="2446105"/>
            <a:ext cx="58566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supplies </a:t>
            </a:r>
          </a:p>
          <a:p>
            <a:pPr algn="ctr">
              <a:lnSpc>
                <a:spcPct val="80000"/>
              </a:lnSpc>
            </a:pPr>
            <a:r>
              <a:rPr lang="en-US" sz="60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equipment: </a:t>
            </a:r>
          </a:p>
        </p:txBody>
      </p:sp>
      <p:pic>
        <p:nvPicPr>
          <p:cNvPr id="8" name="Espace réservé pour une image  7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167" r="27167"/>
          <a:stretch>
            <a:fillRect/>
          </a:stretch>
        </p:blipFill>
        <p:spPr/>
      </p:pic>
      <p:pic>
        <p:nvPicPr>
          <p:cNvPr id="4" name="Espace réservé pour une image  3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561" b="12561"/>
          <a:stretch>
            <a:fillRect/>
          </a:stretch>
        </p:blipFill>
        <p:spPr>
          <a:xfrm>
            <a:off x="2236764" y="5584874"/>
            <a:ext cx="2375577" cy="1273126"/>
          </a:xfrm>
        </p:spPr>
      </p:pic>
      <p:pic>
        <p:nvPicPr>
          <p:cNvPr id="18" name="Espace réservé pour une image  17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82" b="1482"/>
          <a:stretch>
            <a:fillRect/>
          </a:stretch>
        </p:blipFill>
        <p:spPr>
          <a:xfrm>
            <a:off x="4773707" y="6076950"/>
            <a:ext cx="2344644" cy="781050"/>
          </a:xfrm>
        </p:spPr>
      </p:pic>
      <p:pic>
        <p:nvPicPr>
          <p:cNvPr id="6" name="Espace réservé pour une image 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31" t="14676" r="3700" b="14676"/>
          <a:stretch/>
        </p:blipFill>
        <p:spPr>
          <a:xfrm>
            <a:off x="7245158" y="5597940"/>
            <a:ext cx="2265491" cy="1273126"/>
          </a:xfrm>
        </p:spPr>
      </p:pic>
      <p:pic>
        <p:nvPicPr>
          <p:cNvPr id="16" name="Espace réservé pour une image  1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524" t="1538" r="10737" b="1903"/>
          <a:stretch/>
        </p:blipFill>
        <p:spPr>
          <a:xfrm>
            <a:off x="9654988" y="4364966"/>
            <a:ext cx="2433917" cy="2493034"/>
          </a:xfrm>
        </p:spPr>
      </p:pic>
      <p:sp>
        <p:nvSpPr>
          <p:cNvPr id="2" name="ZoneTexte 1"/>
          <p:cNvSpPr txBox="1"/>
          <p:nvPr/>
        </p:nvSpPr>
        <p:spPr>
          <a:xfrm>
            <a:off x="0" y="3664429"/>
            <a:ext cx="2047741" cy="634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Coffee grounds waste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159815" y="5145349"/>
            <a:ext cx="102387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Ovens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504360" y="5597940"/>
            <a:ext cx="1194348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Vacuums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354034" y="4854131"/>
            <a:ext cx="2047741" cy="634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Organic biopolymers 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144259" y="3923732"/>
            <a:ext cx="204774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Heat press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085632" y="231820"/>
            <a:ext cx="2073498" cy="200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fr-FR" sz="1200"/>
              <a:t>Mohamed Oussama El </a:t>
            </a:r>
            <a:r>
              <a:rPr lang="fr-FR" sz="1200" err="1"/>
              <a:t>Malki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xmlns="" val="176638401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496" r="17881"/>
          <a:stretch/>
        </p:blipFill>
        <p:spPr>
          <a:xfrm>
            <a:off x="9151112" y="509952"/>
            <a:ext cx="2641644" cy="5854504"/>
          </a:xfr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D8689C7-5686-4638-87E8-E148FF8770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5018" y="501747"/>
            <a:ext cx="6298744" cy="586270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4212" y="244932"/>
            <a:ext cx="5564649" cy="19666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88025" y="689669"/>
            <a:ext cx="38015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Mission , Vision and Values :</a:t>
            </a:r>
          </a:p>
        </p:txBody>
      </p:sp>
      <p:sp>
        <p:nvSpPr>
          <p:cNvPr id="7" name="Rectangle 6"/>
          <p:cNvSpPr/>
          <p:nvPr/>
        </p:nvSpPr>
        <p:spPr>
          <a:xfrm>
            <a:off x="399244" y="2498501"/>
            <a:ext cx="2158868" cy="631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Mission </a:t>
            </a:r>
            <a:r>
              <a:rPr lang="fr-FR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fr-F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07723" y="2498501"/>
            <a:ext cx="2158868" cy="631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Vision </a:t>
            </a:r>
            <a:r>
              <a:rPr lang="fr-FR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fr-F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64686" y="2479182"/>
            <a:ext cx="2158868" cy="631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Values to achieve our vision</a:t>
            </a:r>
          </a:p>
        </p:txBody>
      </p:sp>
      <p:sp>
        <p:nvSpPr>
          <p:cNvPr id="19" name="TextBox 27">
            <a:extLst>
              <a:ext uri="{FF2B5EF4-FFF2-40B4-BE49-F238E27FC236}">
                <a16:creationId xmlns="" xmlns:a16="http://schemas.microsoft.com/office/drawing/2014/main" id="{A11EE609-9223-4FE8-B483-98C5D5AE12E2}"/>
              </a:ext>
            </a:extLst>
          </p:cNvPr>
          <p:cNvSpPr txBox="1"/>
          <p:nvPr/>
        </p:nvSpPr>
        <p:spPr>
          <a:xfrm>
            <a:off x="399244" y="3433102"/>
            <a:ext cx="2158868" cy="12803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Reshape consumer habits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Inspire people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400" b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</p:txBody>
      </p:sp>
      <p:sp>
        <p:nvSpPr>
          <p:cNvPr id="20" name="TextBox 27">
            <a:extLst>
              <a:ext uri="{FF2B5EF4-FFF2-40B4-BE49-F238E27FC236}">
                <a16:creationId xmlns="" xmlns:a16="http://schemas.microsoft.com/office/drawing/2014/main" id="{A11EE609-9223-4FE8-B483-98C5D5AE12E2}"/>
              </a:ext>
            </a:extLst>
          </p:cNvPr>
          <p:cNvSpPr txBox="1"/>
          <p:nvPr/>
        </p:nvSpPr>
        <p:spPr>
          <a:xfrm>
            <a:off x="3307723" y="3418610"/>
            <a:ext cx="2158868" cy="13572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Highlight  :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Value of recycling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Waste streams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1400" b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</p:txBody>
      </p:sp>
      <p:sp>
        <p:nvSpPr>
          <p:cNvPr id="24" name="TextBox 27">
            <a:extLst>
              <a:ext uri="{FF2B5EF4-FFF2-40B4-BE49-F238E27FC236}">
                <a16:creationId xmlns="" xmlns:a16="http://schemas.microsoft.com/office/drawing/2014/main" id="{A11EE609-9223-4FE8-B483-98C5D5AE12E2}"/>
              </a:ext>
            </a:extLst>
          </p:cNvPr>
          <p:cNvSpPr txBox="1"/>
          <p:nvPr/>
        </p:nvSpPr>
        <p:spPr>
          <a:xfrm>
            <a:off x="6164685" y="3433101"/>
            <a:ext cx="2670221" cy="7000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Creativity and innovation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Sparking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evolution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0085632" y="231820"/>
            <a:ext cx="2073498" cy="200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fr-FR" sz="1200"/>
              <a:t>Mohamed Oussama El </a:t>
            </a:r>
            <a:r>
              <a:rPr lang="fr-FR" sz="1200" err="1"/>
              <a:t>Malki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xmlns="" val="456129295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22">
            <a:extLst>
              <a:ext uri="{FF2B5EF4-FFF2-40B4-BE49-F238E27FC236}">
                <a16:creationId xmlns="" xmlns:a16="http://schemas.microsoft.com/office/drawing/2014/main" id="{28875F1F-050B-40B4-8CBC-4A2F081B4011}"/>
              </a:ext>
            </a:extLst>
          </p:cNvPr>
          <p:cNvGrpSpPr/>
          <p:nvPr/>
        </p:nvGrpSpPr>
        <p:grpSpPr>
          <a:xfrm>
            <a:off x="3367250" y="4011423"/>
            <a:ext cx="543827" cy="543827"/>
            <a:chOff x="3817706" y="3253939"/>
            <a:chExt cx="543827" cy="543827"/>
          </a:xfrm>
          <a:solidFill>
            <a:schemeClr val="accent3">
              <a:lumMod val="50000"/>
            </a:schemeClr>
          </a:solidFill>
        </p:grpSpPr>
        <p:sp>
          <p:nvSpPr>
            <p:cNvPr id="40" name="Oval 23">
              <a:extLst>
                <a:ext uri="{FF2B5EF4-FFF2-40B4-BE49-F238E27FC236}">
                  <a16:creationId xmlns="" xmlns:a16="http://schemas.microsoft.com/office/drawing/2014/main" id="{F26211A6-952B-49BC-8B5A-43DFB1366967}"/>
                </a:ext>
              </a:extLst>
            </p:cNvPr>
            <p:cNvSpPr/>
            <p:nvPr/>
          </p:nvSpPr>
          <p:spPr>
            <a:xfrm>
              <a:off x="3817706" y="3253939"/>
              <a:ext cx="543827" cy="543827"/>
            </a:xfrm>
            <a:prstGeom prst="ellipse">
              <a:avLst/>
            </a:prstGeom>
            <a:grpFill/>
            <a:ln>
              <a:noFill/>
            </a:ln>
            <a:effectLst>
              <a:outerShdw blurRad="127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55">
              <a:extLst>
                <a:ext uri="{FF2B5EF4-FFF2-40B4-BE49-F238E27FC236}">
                  <a16:creationId xmlns="" xmlns:a16="http://schemas.microsoft.com/office/drawing/2014/main" id="{103A512F-E463-49A1-BE2D-E3D034BC689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46560" y="3383248"/>
              <a:ext cx="286121" cy="285210"/>
            </a:xfrm>
            <a:custGeom>
              <a:avLst/>
              <a:gdLst>
                <a:gd name="T0" fmla="*/ 143 w 145"/>
                <a:gd name="T1" fmla="*/ 68 h 144"/>
                <a:gd name="T2" fmla="*/ 76 w 145"/>
                <a:gd name="T3" fmla="*/ 1 h 144"/>
                <a:gd name="T4" fmla="*/ 72 w 145"/>
                <a:gd name="T5" fmla="*/ 0 h 144"/>
                <a:gd name="T6" fmla="*/ 68 w 145"/>
                <a:gd name="T7" fmla="*/ 1 h 144"/>
                <a:gd name="T8" fmla="*/ 1 w 145"/>
                <a:gd name="T9" fmla="*/ 68 h 144"/>
                <a:gd name="T10" fmla="*/ 1 w 145"/>
                <a:gd name="T11" fmla="*/ 76 h 144"/>
                <a:gd name="T12" fmla="*/ 5 w 145"/>
                <a:gd name="T13" fmla="*/ 77 h 144"/>
                <a:gd name="T14" fmla="*/ 9 w 145"/>
                <a:gd name="T15" fmla="*/ 76 h 144"/>
                <a:gd name="T16" fmla="*/ 67 w 145"/>
                <a:gd name="T17" fmla="*/ 17 h 144"/>
                <a:gd name="T18" fmla="*/ 67 w 145"/>
                <a:gd name="T19" fmla="*/ 139 h 144"/>
                <a:gd name="T20" fmla="*/ 72 w 145"/>
                <a:gd name="T21" fmla="*/ 144 h 144"/>
                <a:gd name="T22" fmla="*/ 77 w 145"/>
                <a:gd name="T23" fmla="*/ 139 h 144"/>
                <a:gd name="T24" fmla="*/ 77 w 145"/>
                <a:gd name="T25" fmla="*/ 17 h 144"/>
                <a:gd name="T26" fmla="*/ 135 w 145"/>
                <a:gd name="T27" fmla="*/ 76 h 144"/>
                <a:gd name="T28" fmla="*/ 143 w 145"/>
                <a:gd name="T29" fmla="*/ 76 h 144"/>
                <a:gd name="T30" fmla="*/ 143 w 145"/>
                <a:gd name="T31" fmla="*/ 6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144">
                  <a:moveTo>
                    <a:pt x="143" y="68"/>
                  </a:move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3" y="0"/>
                    <a:pt x="72" y="0"/>
                  </a:cubicBezTo>
                  <a:cubicBezTo>
                    <a:pt x="71" y="0"/>
                    <a:pt x="69" y="1"/>
                    <a:pt x="68" y="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0"/>
                    <a:pt x="0" y="74"/>
                    <a:pt x="1" y="76"/>
                  </a:cubicBezTo>
                  <a:cubicBezTo>
                    <a:pt x="2" y="77"/>
                    <a:pt x="4" y="77"/>
                    <a:pt x="5" y="77"/>
                  </a:cubicBezTo>
                  <a:cubicBezTo>
                    <a:pt x="6" y="77"/>
                    <a:pt x="8" y="77"/>
                    <a:pt x="9" y="7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7" y="142"/>
                    <a:pt x="69" y="144"/>
                    <a:pt x="72" y="144"/>
                  </a:cubicBezTo>
                  <a:cubicBezTo>
                    <a:pt x="75" y="144"/>
                    <a:pt x="77" y="142"/>
                    <a:pt x="77" y="139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7" y="78"/>
                    <a:pt x="141" y="78"/>
                    <a:pt x="143" y="76"/>
                  </a:cubicBezTo>
                  <a:cubicBezTo>
                    <a:pt x="145" y="74"/>
                    <a:pt x="144" y="70"/>
                    <a:pt x="143" y="6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="" xmlns:a16="http://schemas.microsoft.com/office/drawing/2014/main" id="{28875F1F-050B-40B4-8CBC-4A2F081B4011}"/>
              </a:ext>
            </a:extLst>
          </p:cNvPr>
          <p:cNvGrpSpPr/>
          <p:nvPr/>
        </p:nvGrpSpPr>
        <p:grpSpPr>
          <a:xfrm>
            <a:off x="6412333" y="4010491"/>
            <a:ext cx="543827" cy="543827"/>
            <a:chOff x="3821229" y="3253940"/>
            <a:chExt cx="543827" cy="543827"/>
          </a:xfrm>
          <a:solidFill>
            <a:schemeClr val="accent3">
              <a:lumMod val="50000"/>
            </a:schemeClr>
          </a:solidFill>
        </p:grpSpPr>
        <p:sp>
          <p:nvSpPr>
            <p:cNvPr id="25" name="Oval 23">
              <a:extLst>
                <a:ext uri="{FF2B5EF4-FFF2-40B4-BE49-F238E27FC236}">
                  <a16:creationId xmlns="" xmlns:a16="http://schemas.microsoft.com/office/drawing/2014/main" id="{F26211A6-952B-49BC-8B5A-43DFB1366967}"/>
                </a:ext>
              </a:extLst>
            </p:cNvPr>
            <p:cNvSpPr/>
            <p:nvPr/>
          </p:nvSpPr>
          <p:spPr>
            <a:xfrm>
              <a:off x="3821229" y="3253940"/>
              <a:ext cx="543827" cy="543827"/>
            </a:xfrm>
            <a:prstGeom prst="ellipse">
              <a:avLst/>
            </a:prstGeom>
            <a:grpFill/>
            <a:ln>
              <a:noFill/>
            </a:ln>
            <a:effectLst>
              <a:outerShdw blurRad="127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455">
              <a:extLst>
                <a:ext uri="{FF2B5EF4-FFF2-40B4-BE49-F238E27FC236}">
                  <a16:creationId xmlns="" xmlns:a16="http://schemas.microsoft.com/office/drawing/2014/main" id="{103A512F-E463-49A1-BE2D-E3D034BC689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46560" y="3383248"/>
              <a:ext cx="286121" cy="285210"/>
            </a:xfrm>
            <a:custGeom>
              <a:avLst/>
              <a:gdLst>
                <a:gd name="T0" fmla="*/ 143 w 145"/>
                <a:gd name="T1" fmla="*/ 68 h 144"/>
                <a:gd name="T2" fmla="*/ 76 w 145"/>
                <a:gd name="T3" fmla="*/ 1 h 144"/>
                <a:gd name="T4" fmla="*/ 72 w 145"/>
                <a:gd name="T5" fmla="*/ 0 h 144"/>
                <a:gd name="T6" fmla="*/ 68 w 145"/>
                <a:gd name="T7" fmla="*/ 1 h 144"/>
                <a:gd name="T8" fmla="*/ 1 w 145"/>
                <a:gd name="T9" fmla="*/ 68 h 144"/>
                <a:gd name="T10" fmla="*/ 1 w 145"/>
                <a:gd name="T11" fmla="*/ 76 h 144"/>
                <a:gd name="T12" fmla="*/ 5 w 145"/>
                <a:gd name="T13" fmla="*/ 77 h 144"/>
                <a:gd name="T14" fmla="*/ 9 w 145"/>
                <a:gd name="T15" fmla="*/ 76 h 144"/>
                <a:gd name="T16" fmla="*/ 67 w 145"/>
                <a:gd name="T17" fmla="*/ 17 h 144"/>
                <a:gd name="T18" fmla="*/ 67 w 145"/>
                <a:gd name="T19" fmla="*/ 139 h 144"/>
                <a:gd name="T20" fmla="*/ 72 w 145"/>
                <a:gd name="T21" fmla="*/ 144 h 144"/>
                <a:gd name="T22" fmla="*/ 77 w 145"/>
                <a:gd name="T23" fmla="*/ 139 h 144"/>
                <a:gd name="T24" fmla="*/ 77 w 145"/>
                <a:gd name="T25" fmla="*/ 17 h 144"/>
                <a:gd name="T26" fmla="*/ 135 w 145"/>
                <a:gd name="T27" fmla="*/ 76 h 144"/>
                <a:gd name="T28" fmla="*/ 143 w 145"/>
                <a:gd name="T29" fmla="*/ 76 h 144"/>
                <a:gd name="T30" fmla="*/ 143 w 145"/>
                <a:gd name="T31" fmla="*/ 6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144">
                  <a:moveTo>
                    <a:pt x="143" y="68"/>
                  </a:move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3" y="0"/>
                    <a:pt x="72" y="0"/>
                  </a:cubicBezTo>
                  <a:cubicBezTo>
                    <a:pt x="71" y="0"/>
                    <a:pt x="69" y="1"/>
                    <a:pt x="68" y="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0"/>
                    <a:pt x="0" y="74"/>
                    <a:pt x="1" y="76"/>
                  </a:cubicBezTo>
                  <a:cubicBezTo>
                    <a:pt x="2" y="77"/>
                    <a:pt x="4" y="77"/>
                    <a:pt x="5" y="77"/>
                  </a:cubicBezTo>
                  <a:cubicBezTo>
                    <a:pt x="6" y="77"/>
                    <a:pt x="8" y="77"/>
                    <a:pt x="9" y="7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7" y="142"/>
                    <a:pt x="69" y="144"/>
                    <a:pt x="72" y="144"/>
                  </a:cubicBezTo>
                  <a:cubicBezTo>
                    <a:pt x="75" y="144"/>
                    <a:pt x="77" y="142"/>
                    <a:pt x="77" y="139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7" y="78"/>
                    <a:pt x="141" y="78"/>
                    <a:pt x="143" y="76"/>
                  </a:cubicBezTo>
                  <a:cubicBezTo>
                    <a:pt x="145" y="74"/>
                    <a:pt x="144" y="70"/>
                    <a:pt x="143" y="6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1035" y="139153"/>
            <a:ext cx="7804597" cy="275834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19193" y="1121407"/>
            <a:ext cx="674557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we will be operating ?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="" xmlns:a16="http://schemas.microsoft.com/office/drawing/2014/main" id="{B85F4236-D781-4416-9C7A-F4614C92766C}"/>
              </a:ext>
            </a:extLst>
          </p:cNvPr>
          <p:cNvSpPr txBox="1"/>
          <p:nvPr/>
        </p:nvSpPr>
        <p:spPr>
          <a:xfrm>
            <a:off x="1073320" y="3037663"/>
            <a:ext cx="2068229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Team of cyclists 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="" xmlns:a16="http://schemas.microsoft.com/office/drawing/2014/main" id="{AC2D0E85-69F4-45F1-8BF2-8E62726696B9}"/>
              </a:ext>
            </a:extLst>
          </p:cNvPr>
          <p:cNvSpPr txBox="1"/>
          <p:nvPr/>
        </p:nvSpPr>
        <p:spPr>
          <a:xfrm>
            <a:off x="4143376" y="3037663"/>
            <a:ext cx="2068229" cy="3034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Coffee shops 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="" xmlns:a16="http://schemas.microsoft.com/office/drawing/2014/main" id="{392A7163-96B2-4207-B7FA-61A7BF74D7B2}"/>
              </a:ext>
            </a:extLst>
          </p:cNvPr>
          <p:cNvSpPr txBox="1"/>
          <p:nvPr/>
        </p:nvSpPr>
        <p:spPr>
          <a:xfrm>
            <a:off x="7243276" y="3052939"/>
            <a:ext cx="2068229" cy="3034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Workshops</a:t>
            </a:r>
          </a:p>
        </p:txBody>
      </p:sp>
      <p:pic>
        <p:nvPicPr>
          <p:cNvPr id="46" name="Espace réservé pour une image  45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668" b="18668"/>
          <a:stretch>
            <a:fillRect/>
          </a:stretch>
        </p:blipFill>
        <p:spPr>
          <a:xfrm>
            <a:off x="1082675" y="3640138"/>
            <a:ext cx="2049463" cy="1284287"/>
          </a:xfrm>
          <a:prstGeom prst="rect">
            <a:avLst/>
          </a:prstGeom>
        </p:spPr>
      </p:pic>
      <p:pic>
        <p:nvPicPr>
          <p:cNvPr id="42" name="Espace réservé pour une image  41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19" b="16591"/>
          <a:stretch/>
        </p:blipFill>
        <p:spPr>
          <a:xfrm>
            <a:off x="4133870" y="3640260"/>
            <a:ext cx="2049463" cy="1284287"/>
          </a:xfrm>
          <a:prstGeom prst="rect">
            <a:avLst/>
          </a:prstGeom>
        </p:spPr>
      </p:pic>
      <p:pic>
        <p:nvPicPr>
          <p:cNvPr id="43" name="Espace réservé pour une image  42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359" b="6359"/>
          <a:stretch>
            <a:fillRect/>
          </a:stretch>
        </p:blipFill>
        <p:spPr>
          <a:xfrm>
            <a:off x="7185025" y="3640138"/>
            <a:ext cx="2049463" cy="1284287"/>
          </a:xfrm>
          <a:prstGeom prst="rect">
            <a:avLst/>
          </a:prstGeom>
        </p:spPr>
      </p:pic>
      <p:cxnSp>
        <p:nvCxnSpPr>
          <p:cNvPr id="30" name="Connecteur droit avec flèche 29"/>
          <p:cNvCxnSpPr/>
          <p:nvPr/>
        </p:nvCxnSpPr>
        <p:spPr>
          <a:xfrm flipV="1">
            <a:off x="9349277" y="3764583"/>
            <a:ext cx="630985" cy="378648"/>
          </a:xfrm>
          <a:prstGeom prst="straightConnector1">
            <a:avLst/>
          </a:prstGeom>
          <a:ln>
            <a:solidFill>
              <a:schemeClr val="accent3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9349277" y="4143231"/>
            <a:ext cx="630985" cy="411087"/>
          </a:xfrm>
          <a:prstGeom prst="straightConnector1">
            <a:avLst/>
          </a:prstGeom>
          <a:ln>
            <a:solidFill>
              <a:schemeClr val="accent3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0085632" y="3580327"/>
            <a:ext cx="1453838" cy="2676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fr-FR" sz="1600" i="1" err="1">
                <a:solidFill>
                  <a:schemeClr val="accent3">
                    <a:lumMod val="25000"/>
                  </a:schemeClr>
                </a:solidFill>
              </a:rPr>
              <a:t>Sorted</a:t>
            </a:r>
            <a:r>
              <a:rPr lang="fr-FR" sz="1600" i="1">
                <a:solidFill>
                  <a:schemeClr val="accent3">
                    <a:lumMod val="25000"/>
                  </a:schemeClr>
                </a:solidFill>
              </a:rPr>
              <a:t> and </a:t>
            </a:r>
            <a:r>
              <a:rPr lang="fr-FR" sz="1600" i="1" err="1">
                <a:solidFill>
                  <a:schemeClr val="accent3">
                    <a:lumMod val="25000"/>
                  </a:schemeClr>
                </a:solidFill>
              </a:rPr>
              <a:t>cleaned</a:t>
            </a:r>
            <a:r>
              <a:rPr lang="fr-FR" sz="1600" i="1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0085632" y="4454066"/>
            <a:ext cx="1453838" cy="2676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fr-FR" sz="1600" i="1" err="1">
                <a:solidFill>
                  <a:schemeClr val="accent3">
                    <a:lumMod val="25000"/>
                  </a:schemeClr>
                </a:solidFill>
              </a:rPr>
              <a:t>Dried</a:t>
            </a:r>
            <a:r>
              <a:rPr lang="fr-FR" sz="1600" i="1">
                <a:solidFill>
                  <a:schemeClr val="accent3">
                    <a:lumMod val="25000"/>
                  </a:schemeClr>
                </a:solidFill>
              </a:rPr>
              <a:t> and </a:t>
            </a:r>
            <a:r>
              <a:rPr lang="fr-FR" sz="1600" i="1" err="1">
                <a:solidFill>
                  <a:schemeClr val="accent3">
                    <a:lumMod val="25000"/>
                  </a:schemeClr>
                </a:solidFill>
              </a:rPr>
              <a:t>blended</a:t>
            </a:r>
            <a:endParaRPr lang="fr-FR" sz="1600" i="1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10085632" y="231820"/>
            <a:ext cx="2073498" cy="200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fr-FR" sz="1200"/>
              <a:t>Mohamed Oussama El </a:t>
            </a:r>
            <a:r>
              <a:rPr lang="fr-FR" sz="1200" err="1"/>
              <a:t>Malki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xmlns="" val="4205695901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1035" y="139153"/>
            <a:ext cx="7804597" cy="27583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81004" y="1141300"/>
            <a:ext cx="674557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is it going to be sold ?</a:t>
            </a:r>
          </a:p>
        </p:txBody>
      </p:sp>
      <p:sp>
        <p:nvSpPr>
          <p:cNvPr id="7" name="Oval 104">
            <a:extLst>
              <a:ext uri="{FF2B5EF4-FFF2-40B4-BE49-F238E27FC236}">
                <a16:creationId xmlns="" xmlns:a16="http://schemas.microsoft.com/office/drawing/2014/main" id="{CC97B9C9-8E8A-4CC9-89FA-0C91FC48B295}"/>
              </a:ext>
            </a:extLst>
          </p:cNvPr>
          <p:cNvSpPr/>
          <p:nvPr/>
        </p:nvSpPr>
        <p:spPr>
          <a:xfrm>
            <a:off x="1255687" y="2897502"/>
            <a:ext cx="1644203" cy="159566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04">
            <a:extLst>
              <a:ext uri="{FF2B5EF4-FFF2-40B4-BE49-F238E27FC236}">
                <a16:creationId xmlns="" xmlns:a16="http://schemas.microsoft.com/office/drawing/2014/main" id="{CC97B9C9-8E8A-4CC9-89FA-0C91FC48B295}"/>
              </a:ext>
            </a:extLst>
          </p:cNvPr>
          <p:cNvSpPr/>
          <p:nvPr/>
        </p:nvSpPr>
        <p:spPr>
          <a:xfrm>
            <a:off x="5185717" y="2864157"/>
            <a:ext cx="1644203" cy="159566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104">
            <a:extLst>
              <a:ext uri="{FF2B5EF4-FFF2-40B4-BE49-F238E27FC236}">
                <a16:creationId xmlns="" xmlns:a16="http://schemas.microsoft.com/office/drawing/2014/main" id="{CC97B9C9-8E8A-4CC9-89FA-0C91FC48B295}"/>
              </a:ext>
            </a:extLst>
          </p:cNvPr>
          <p:cNvSpPr/>
          <p:nvPr/>
        </p:nvSpPr>
        <p:spPr>
          <a:xfrm>
            <a:off x="9004476" y="2768332"/>
            <a:ext cx="1644203" cy="159566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6749" y="2709854"/>
            <a:ext cx="2282078" cy="201359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07355" y="2955981"/>
            <a:ext cx="1600928" cy="14080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04476" y="2709854"/>
            <a:ext cx="1644203" cy="1654141"/>
          </a:xfrm>
          <a:prstGeom prst="rect">
            <a:avLst/>
          </a:prstGeom>
        </p:spPr>
      </p:pic>
      <p:sp>
        <p:nvSpPr>
          <p:cNvPr id="14" name="TextBox 99">
            <a:extLst>
              <a:ext uri="{FF2B5EF4-FFF2-40B4-BE49-F238E27FC236}">
                <a16:creationId xmlns="" xmlns:a16="http://schemas.microsoft.com/office/drawing/2014/main" id="{9B9F68EF-F0AC-4882-AA6F-BF2636686319}"/>
              </a:ext>
            </a:extLst>
          </p:cNvPr>
          <p:cNvSpPr txBox="1"/>
          <p:nvPr/>
        </p:nvSpPr>
        <p:spPr>
          <a:xfrm>
            <a:off x="1541913" y="4723452"/>
            <a:ext cx="2715954" cy="4968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400" b="1">
                <a:solidFill>
                  <a:schemeClr val="accent2">
                    <a:lumMod val="25000"/>
                  </a:schemeClr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Website </a:t>
            </a:r>
          </a:p>
        </p:txBody>
      </p:sp>
      <p:sp>
        <p:nvSpPr>
          <p:cNvPr id="15" name="TextBox 112">
            <a:extLst>
              <a:ext uri="{FF2B5EF4-FFF2-40B4-BE49-F238E27FC236}">
                <a16:creationId xmlns="" xmlns:a16="http://schemas.microsoft.com/office/drawing/2014/main" id="{2F2318C6-B68E-4B3A-8BF8-B3AE9742AD7A}"/>
              </a:ext>
            </a:extLst>
          </p:cNvPr>
          <p:cNvSpPr txBox="1"/>
          <p:nvPr/>
        </p:nvSpPr>
        <p:spPr>
          <a:xfrm>
            <a:off x="5095815" y="4684788"/>
            <a:ext cx="2715954" cy="5355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400" b="1">
                <a:solidFill>
                  <a:schemeClr val="accent2">
                    <a:lumMod val="25000"/>
                  </a:schemeClr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Courier service </a:t>
            </a:r>
          </a:p>
        </p:txBody>
      </p:sp>
      <p:sp>
        <p:nvSpPr>
          <p:cNvPr id="16" name="TextBox 115">
            <a:extLst>
              <a:ext uri="{FF2B5EF4-FFF2-40B4-BE49-F238E27FC236}">
                <a16:creationId xmlns="" xmlns:a16="http://schemas.microsoft.com/office/drawing/2014/main" id="{F42F375C-3ADD-45AC-95E7-EE7C79C25BC2}"/>
              </a:ext>
            </a:extLst>
          </p:cNvPr>
          <p:cNvSpPr txBox="1"/>
          <p:nvPr/>
        </p:nvSpPr>
        <p:spPr>
          <a:xfrm>
            <a:off x="9466741" y="4699955"/>
            <a:ext cx="2715954" cy="4968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400" b="1">
                <a:solidFill>
                  <a:schemeClr val="accent2">
                    <a:lumMod val="25000"/>
                  </a:schemeClr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Stores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0085632" y="231820"/>
            <a:ext cx="2073498" cy="200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fr-FR" sz="1200"/>
              <a:t>Mohamed Oussama El </a:t>
            </a:r>
            <a:r>
              <a:rPr lang="fr-FR" sz="1200" err="1"/>
              <a:t>Malki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xmlns="" val="389054738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4" grpId="0" build="p"/>
      <p:bldP spid="15" grpId="0" build="p"/>
      <p:bldP spid="1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62956" y="2302695"/>
            <a:ext cx="2158868" cy="631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Free </a:t>
            </a:r>
            <a:r>
              <a:rPr lang="fr-FR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harmful</a:t>
            </a:r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BPA plastic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="" xmlns:a16="http://schemas.microsoft.com/office/drawing/2014/main" id="{A11EE609-9223-4FE8-B483-98C5D5AE12E2}"/>
              </a:ext>
            </a:extLst>
          </p:cNvPr>
          <p:cNvSpPr txBox="1"/>
          <p:nvPr/>
        </p:nvSpPr>
        <p:spPr>
          <a:xfrm>
            <a:off x="1157421" y="3118478"/>
            <a:ext cx="2158868" cy="922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Keeping customers healthy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1400" b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0733702" y="276800"/>
            <a:ext cx="2073498" cy="204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fr-FR" sz="1200"/>
              <a:t>Anas El Malki</a:t>
            </a:r>
          </a:p>
        </p:txBody>
      </p:sp>
      <p:pic>
        <p:nvPicPr>
          <p:cNvPr id="6" name="Espace réservé pour une image  5" descr="Une image contenant herbe, personne, extérieur, jaune&#10;&#10;Description générée automatiquement">
            <a:extLst>
              <a:ext uri="{FF2B5EF4-FFF2-40B4-BE49-F238E27FC236}">
                <a16:creationId xmlns="" xmlns:a16="http://schemas.microsoft.com/office/drawing/2014/main" id="{16BC8818-AFA6-49FE-9A60-9A7A05B81B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172" r="28172"/>
          <a:stretch>
            <a:fillRect/>
          </a:stretch>
        </p:blipFill>
        <p:spPr>
          <a:xfrm>
            <a:off x="9199851" y="496800"/>
            <a:ext cx="2948359" cy="5864400"/>
          </a:xfrm>
        </p:spPr>
      </p:pic>
      <p:pic>
        <p:nvPicPr>
          <p:cNvPr id="13" name="Picture 8">
            <a:extLst>
              <a:ext uri="{FF2B5EF4-FFF2-40B4-BE49-F238E27FC236}">
                <a16:creationId xmlns="" xmlns:a16="http://schemas.microsoft.com/office/drawing/2014/main" id="{212C55D1-A119-4D2E-AEDE-DC0374F7A2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16289" y="498736"/>
            <a:ext cx="6554640" cy="588953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="" xmlns:a16="http://schemas.microsoft.com/office/drawing/2014/main" id="{4A2F3B55-853B-49AB-913A-C82B18F95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2390" y="479779"/>
            <a:ext cx="5564649" cy="19666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6F75165-EBB1-41BD-985F-7F4DCF881922}"/>
              </a:ext>
            </a:extLst>
          </p:cNvPr>
          <p:cNvSpPr/>
          <p:nvPr/>
        </p:nvSpPr>
        <p:spPr>
          <a:xfrm>
            <a:off x="3221824" y="857663"/>
            <a:ext cx="38015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benefits: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82681A1-282F-417A-BC19-0006E8489BBB}"/>
              </a:ext>
            </a:extLst>
          </p:cNvPr>
          <p:cNvSpPr/>
          <p:nvPr/>
        </p:nvSpPr>
        <p:spPr>
          <a:xfrm>
            <a:off x="5431931" y="2295058"/>
            <a:ext cx="2158868" cy="631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Keeping your drink warm</a:t>
            </a:r>
          </a:p>
        </p:txBody>
      </p:sp>
      <p:sp>
        <p:nvSpPr>
          <p:cNvPr id="25" name="TextBox 27">
            <a:extLst>
              <a:ext uri="{FF2B5EF4-FFF2-40B4-BE49-F238E27FC236}">
                <a16:creationId xmlns="" xmlns:a16="http://schemas.microsoft.com/office/drawing/2014/main" id="{B990BB7D-5B16-4C7C-824E-34035434DD75}"/>
              </a:ext>
            </a:extLst>
          </p:cNvPr>
          <p:cNvSpPr txBox="1"/>
          <p:nvPr/>
        </p:nvSpPr>
        <p:spPr>
          <a:xfrm>
            <a:off x="5386447" y="3029884"/>
            <a:ext cx="2670221" cy="7000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mugs can keep drinks hot for several hours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4C2F086-8C03-44A0-9888-41351C334EE3}"/>
              </a:ext>
            </a:extLst>
          </p:cNvPr>
          <p:cNvSpPr/>
          <p:nvPr/>
        </p:nvSpPr>
        <p:spPr>
          <a:xfrm>
            <a:off x="3221824" y="3757796"/>
            <a:ext cx="2158868" cy="631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Biodegradability</a:t>
            </a:r>
            <a:endParaRPr lang="fr-F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F8AB790-9DD9-4FA7-AB7D-C32DA10BD6C0}"/>
              </a:ext>
            </a:extLst>
          </p:cNvPr>
          <p:cNvSpPr txBox="1"/>
          <p:nvPr/>
        </p:nvSpPr>
        <p:spPr>
          <a:xfrm>
            <a:off x="3316289" y="4503388"/>
            <a:ext cx="2158868" cy="17749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The cups have the ability to decompose after interactions with biological elements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400" b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400" b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846369"/>
      </p:ext>
    </p:extLst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chemeClr val="accent5">
                <a:lumMod val="50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6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81E1899F-C7D5-4B9C-87D4-ACC7B69385DB}"/>
              </a:ext>
            </a:extLst>
          </p:cNvPr>
          <p:cNvSpPr txBox="1"/>
          <p:nvPr/>
        </p:nvSpPr>
        <p:spPr>
          <a:xfrm>
            <a:off x="3750365" y="384313"/>
            <a:ext cx="5857461" cy="1348446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80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="" xmlns:a16="http://schemas.microsoft.com/office/drawing/2014/main" id="{C93940D9-4F6F-4729-A762-0F7BD4F0BEA9}"/>
              </a:ext>
            </a:extLst>
          </p:cNvPr>
          <p:cNvSpPr/>
          <p:nvPr/>
        </p:nvSpPr>
        <p:spPr>
          <a:xfrm>
            <a:off x="702365" y="1762575"/>
            <a:ext cx="5075583" cy="31010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2700" dist="12700" dir="2700000" algn="tl" rotWithShape="0">
              <a:prstClr val="black">
                <a:alpha val="3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27994554-D120-4380-A297-E5A03ADD18F3}"/>
              </a:ext>
            </a:extLst>
          </p:cNvPr>
          <p:cNvSpPr/>
          <p:nvPr/>
        </p:nvSpPr>
        <p:spPr>
          <a:xfrm>
            <a:off x="6414052" y="2683969"/>
            <a:ext cx="5075583" cy="31010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2700" dist="12700" dir="2700000" algn="tl" rotWithShape="0">
              <a:prstClr val="black">
                <a:alpha val="3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A475A542-47FE-49DA-9731-FBDDD28A9F2D}"/>
              </a:ext>
            </a:extLst>
          </p:cNvPr>
          <p:cNvSpPr txBox="1"/>
          <p:nvPr/>
        </p:nvSpPr>
        <p:spPr>
          <a:xfrm>
            <a:off x="1868556" y="2332084"/>
            <a:ext cx="3154017" cy="19107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 LOCAL</a:t>
            </a:r>
          </a:p>
          <a:p>
            <a:pPr marL="342900" indent="-342900" algn="l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COFFEE SHOP</a:t>
            </a:r>
            <a:endParaRPr lang="fr-MA" sz="2000">
              <a:solidFill>
                <a:schemeClr val="bg1"/>
              </a:solidFill>
            </a:endParaRPr>
          </a:p>
          <a:p>
            <a:pPr marL="342900" indent="-342900" algn="l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MA" sz="2000">
                <a:solidFill>
                  <a:schemeClr val="bg1"/>
                </a:solidFill>
              </a:rPr>
              <a:t>RESTAURANT</a:t>
            </a:r>
          </a:p>
          <a:p>
            <a:pPr marL="342900" indent="-342900" algn="l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MA" sz="2000">
                <a:solidFill>
                  <a:schemeClr val="bg1"/>
                </a:solidFill>
              </a:rPr>
              <a:t>DAILY CONSUMMERS</a:t>
            </a:r>
            <a:endParaRPr lang="fr-FR" sz="200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1DA934FC-7789-4507-BD45-97C813E5BBE2}"/>
              </a:ext>
            </a:extLst>
          </p:cNvPr>
          <p:cNvSpPr txBox="1"/>
          <p:nvPr/>
        </p:nvSpPr>
        <p:spPr>
          <a:xfrm>
            <a:off x="7651779" y="3171363"/>
            <a:ext cx="3008244" cy="2126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bg1"/>
                </a:solidFill>
              </a:rPr>
              <a:t>NASCENT MARKET</a:t>
            </a:r>
          </a:p>
          <a:p>
            <a:pPr marL="342900" indent="-3429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bg1"/>
                </a:solidFill>
              </a:rPr>
              <a:t>DEVELOPING A UNIQUE BUISNESS</a:t>
            </a:r>
          </a:p>
          <a:p>
            <a:pPr marL="342900" indent="-3429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bg1"/>
                </a:solidFill>
              </a:rPr>
              <a:t>PREVENT COMPETITION</a:t>
            </a:r>
            <a:endParaRPr lang="fr-MA" sz="200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C29C259F-1114-4133-AB14-DCEDE5721704}"/>
              </a:ext>
            </a:extLst>
          </p:cNvPr>
          <p:cNvSpPr txBox="1"/>
          <p:nvPr/>
        </p:nvSpPr>
        <p:spPr>
          <a:xfrm>
            <a:off x="10085034" y="281977"/>
            <a:ext cx="1556516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fr-FR" sz="1200" err="1"/>
              <a:t>Abderrahman</a:t>
            </a:r>
            <a:r>
              <a:rPr lang="fr-FR" sz="1200"/>
              <a:t> </a:t>
            </a:r>
            <a:r>
              <a:rPr lang="fr-FR" sz="1200" err="1"/>
              <a:t>bouayad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xmlns="" val="3742925352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1035" y="139153"/>
            <a:ext cx="7804597" cy="27583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35031" y="1149125"/>
            <a:ext cx="67455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ln>
                  <a:solidFill>
                    <a:schemeClr val="accent3">
                      <a:lumMod val="1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Competition ?</a:t>
            </a:r>
          </a:p>
          <a:p>
            <a:pPr algn="ctr"/>
            <a:endParaRPr lang="fr-FR" sz="4400"/>
          </a:p>
        </p:txBody>
      </p:sp>
      <p:sp>
        <p:nvSpPr>
          <p:cNvPr id="17" name="ZoneTexte 16"/>
          <p:cNvSpPr txBox="1"/>
          <p:nvPr/>
        </p:nvSpPr>
        <p:spPr>
          <a:xfrm>
            <a:off x="11039475" y="139153"/>
            <a:ext cx="111965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fr-FR" sz="1200" err="1"/>
              <a:t>Taha</a:t>
            </a:r>
            <a:r>
              <a:rPr lang="fr-FR" sz="1200"/>
              <a:t> </a:t>
            </a:r>
            <a:r>
              <a:rPr lang="fr-FR" sz="1200" err="1"/>
              <a:t>Talha</a:t>
            </a:r>
            <a:endParaRPr lang="fr-FR" sz="1200"/>
          </a:p>
        </p:txBody>
      </p:sp>
      <p:sp>
        <p:nvSpPr>
          <p:cNvPr id="2" name="Rectangle à coins arrondis 1"/>
          <p:cNvSpPr/>
          <p:nvPr/>
        </p:nvSpPr>
        <p:spPr>
          <a:xfrm>
            <a:off x="2281035" y="3392802"/>
            <a:ext cx="7820025" cy="135731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27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Still don't have competition for this nascent market where we operate in, but if we do, competition may lower the prices.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40428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Elizabeth Colors">
      <a:dk1>
        <a:srgbClr val="666666"/>
      </a:dk1>
      <a:lt1>
        <a:sysClr val="window" lastClr="FFFFFF"/>
      </a:lt1>
      <a:dk2>
        <a:srgbClr val="666666"/>
      </a:dk2>
      <a:lt2>
        <a:srgbClr val="FFFFFF"/>
      </a:lt2>
      <a:accent1>
        <a:srgbClr val="E6E7E9"/>
      </a:accent1>
      <a:accent2>
        <a:srgbClr val="F2EDE9"/>
      </a:accent2>
      <a:accent3>
        <a:srgbClr val="EAE1DA"/>
      </a:accent3>
      <a:accent4>
        <a:srgbClr val="D4C4B7"/>
      </a:accent4>
      <a:accent5>
        <a:srgbClr val="AB8A7B"/>
      </a:accent5>
      <a:accent6>
        <a:srgbClr val="333570"/>
      </a:accent6>
      <a:hlink>
        <a:srgbClr val="0563C1"/>
      </a:hlink>
      <a:folHlink>
        <a:srgbClr val="954F72"/>
      </a:folHlink>
    </a:clrScheme>
    <a:fontScheme name="Elizabeth Fonts">
      <a:majorFont>
        <a:latin typeface="Playfair Displa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>
          <a:outerShdw blurRad="12700" dist="12700" dir="2700000" algn="tl" rotWithShape="0">
            <a:prstClr val="black">
              <a:alpha val="3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spcBef>
            <a:spcPts val="1200"/>
          </a:spcBef>
          <a:defRPr sz="12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Elizabeth Colors">
      <a:dk1>
        <a:srgbClr val="666666"/>
      </a:dk1>
      <a:lt1>
        <a:sysClr val="window" lastClr="FFFFFF"/>
      </a:lt1>
      <a:dk2>
        <a:srgbClr val="666666"/>
      </a:dk2>
      <a:lt2>
        <a:srgbClr val="FFFFFF"/>
      </a:lt2>
      <a:accent1>
        <a:srgbClr val="E6E7E9"/>
      </a:accent1>
      <a:accent2>
        <a:srgbClr val="F2EDE9"/>
      </a:accent2>
      <a:accent3>
        <a:srgbClr val="EAE1DA"/>
      </a:accent3>
      <a:accent4>
        <a:srgbClr val="D4C4B7"/>
      </a:accent4>
      <a:accent5>
        <a:srgbClr val="AB8A7B"/>
      </a:accent5>
      <a:accent6>
        <a:srgbClr val="333570"/>
      </a:accent6>
      <a:hlink>
        <a:srgbClr val="0563C1"/>
      </a:hlink>
      <a:folHlink>
        <a:srgbClr val="954F72"/>
      </a:folHlink>
    </a:clrScheme>
    <a:fontScheme name="Elizabeth Fonts">
      <a:majorFont>
        <a:latin typeface="Playfair Displa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>
          <a:outerShdw blurRad="12700" dist="12700" dir="2700000" algn="tl" rotWithShape="0">
            <a:prstClr val="black">
              <a:alpha val="3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spcBef>
            <a:spcPts val="1200"/>
          </a:spcBef>
          <a:defRPr sz="12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279</Words>
  <Application>Microsoft Office PowerPoint</Application>
  <PresentationFormat>Personnalisé</PresentationFormat>
  <Paragraphs>76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16" baseType="lpstr">
      <vt:lpstr>Office Theme</vt:lpstr>
      <vt:lpstr>1_Office Theme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TemplateZuu Team</dc:creator>
  <cp:lastModifiedBy>HP</cp:lastModifiedBy>
  <cp:revision>7</cp:revision>
  <dcterms:created xsi:type="dcterms:W3CDTF">2020-06-18T05:50:03Z</dcterms:created>
  <dcterms:modified xsi:type="dcterms:W3CDTF">2021-11-20T12:22:51Z</dcterms:modified>
</cp:coreProperties>
</file>